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95"/>
  </p:notesMasterIdLst>
  <p:handoutMasterIdLst>
    <p:handoutMasterId r:id="rId96"/>
  </p:handoutMasterIdLst>
  <p:sldIdLst>
    <p:sldId id="332" r:id="rId5"/>
    <p:sldId id="335" r:id="rId6"/>
    <p:sldId id="261" r:id="rId7"/>
    <p:sldId id="306" r:id="rId8"/>
    <p:sldId id="704" r:id="rId9"/>
    <p:sldId id="307" r:id="rId10"/>
    <p:sldId id="308" r:id="rId11"/>
    <p:sldId id="309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397" r:id="rId23"/>
    <p:sldId id="398" r:id="rId24"/>
    <p:sldId id="378" r:id="rId25"/>
    <p:sldId id="310" r:id="rId26"/>
    <p:sldId id="373" r:id="rId27"/>
    <p:sldId id="374" r:id="rId28"/>
    <p:sldId id="283" r:id="rId29"/>
    <p:sldId id="284" r:id="rId30"/>
    <p:sldId id="334" r:id="rId31"/>
    <p:sldId id="312" r:id="rId32"/>
    <p:sldId id="313" r:id="rId33"/>
    <p:sldId id="314" r:id="rId34"/>
    <p:sldId id="354" r:id="rId35"/>
    <p:sldId id="355" r:id="rId36"/>
    <p:sldId id="356" r:id="rId37"/>
    <p:sldId id="357" r:id="rId38"/>
    <p:sldId id="359" r:id="rId39"/>
    <p:sldId id="315" r:id="rId40"/>
    <p:sldId id="360" r:id="rId41"/>
    <p:sldId id="361" r:id="rId42"/>
    <p:sldId id="362" r:id="rId43"/>
    <p:sldId id="364" r:id="rId44"/>
    <p:sldId id="365" r:id="rId45"/>
    <p:sldId id="366" r:id="rId46"/>
    <p:sldId id="367" r:id="rId47"/>
    <p:sldId id="368" r:id="rId48"/>
    <p:sldId id="371" r:id="rId49"/>
    <p:sldId id="370" r:id="rId50"/>
    <p:sldId id="372" r:id="rId51"/>
    <p:sldId id="318" r:id="rId52"/>
    <p:sldId id="320" r:id="rId53"/>
    <p:sldId id="321" r:id="rId54"/>
    <p:sldId id="322" r:id="rId55"/>
    <p:sldId id="323" r:id="rId56"/>
    <p:sldId id="324" r:id="rId57"/>
    <p:sldId id="325" r:id="rId58"/>
    <p:sldId id="286" r:id="rId59"/>
    <p:sldId id="287" r:id="rId60"/>
    <p:sldId id="28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33" r:id="rId76"/>
    <p:sldId id="347" r:id="rId77"/>
    <p:sldId id="348" r:id="rId78"/>
    <p:sldId id="699" r:id="rId79"/>
    <p:sldId id="351" r:id="rId80"/>
    <p:sldId id="260" r:id="rId81"/>
    <p:sldId id="700" r:id="rId82"/>
    <p:sldId id="701" r:id="rId83"/>
    <p:sldId id="702" r:id="rId84"/>
    <p:sldId id="698" r:id="rId85"/>
    <p:sldId id="336" r:id="rId86"/>
    <p:sldId id="349" r:id="rId87"/>
    <p:sldId id="350" r:id="rId88"/>
    <p:sldId id="697" r:id="rId89"/>
    <p:sldId id="337" r:id="rId90"/>
    <p:sldId id="703" r:id="rId91"/>
    <p:sldId id="375" r:id="rId92"/>
    <p:sldId id="376" r:id="rId93"/>
    <p:sldId id="377" r:id="rId94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EF2019-2EA8-4116-9E0A-0E145304E6C7}">
          <p14:sldIdLst>
            <p14:sldId id="332"/>
          </p14:sldIdLst>
        </p14:section>
        <p14:section name="Sujets couverts" id="{098466C3-8957-452E-A027-E218BC43BC81}">
          <p14:sldIdLst>
            <p14:sldId id="335"/>
          </p14:sldIdLst>
        </p14:section>
        <p14:section name="Motivation" id="{AADA9689-B01E-49A3-A3CC-B2B3301A2A69}">
          <p14:sldIdLst>
            <p14:sldId id="261"/>
            <p14:sldId id="306"/>
            <p14:sldId id="704"/>
            <p14:sldId id="307"/>
            <p14:sldId id="308"/>
            <p14:sldId id="309"/>
          </p14:sldIdLst>
        </p14:section>
        <p14:section name="Logique du premier ordre" id="{B0F4E718-A5C7-4CBE-9A55-A1EA22C62B19}">
          <p14:sldIdLst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397"/>
            <p14:sldId id="398"/>
            <p14:sldId id="378"/>
            <p14:sldId id="310"/>
            <p14:sldId id="373"/>
            <p14:sldId id="374"/>
          </p14:sldIdLst>
        </p14:section>
        <p14:section name="Inférences" id="{2777D551-B0E2-4F93-8036-7B3854A2D2EF}">
          <p14:sldIdLst>
            <p14:sldId id="283"/>
            <p14:sldId id="284"/>
            <p14:sldId id="334"/>
          </p14:sldIdLst>
        </p14:section>
        <p14:section name="Substitutions" id="{A8553AFB-E927-46C3-AB5F-19322E34FE36}">
          <p14:sldIdLst>
            <p14:sldId id="312"/>
            <p14:sldId id="313"/>
            <p14:sldId id="314"/>
            <p14:sldId id="354"/>
            <p14:sldId id="355"/>
            <p14:sldId id="356"/>
            <p14:sldId id="357"/>
            <p14:sldId id="359"/>
            <p14:sldId id="315"/>
          </p14:sldIdLst>
        </p14:section>
        <p14:section name="Unification" id="{04B5662E-4C05-4E90-97CB-FD81591A8680}">
          <p14:sldIdLst>
            <p14:sldId id="360"/>
            <p14:sldId id="361"/>
            <p14:sldId id="362"/>
            <p14:sldId id="364"/>
            <p14:sldId id="365"/>
            <p14:sldId id="366"/>
            <p14:sldId id="367"/>
            <p14:sldId id="368"/>
            <p14:sldId id="371"/>
            <p14:sldId id="370"/>
            <p14:sldId id="372"/>
          </p14:sldIdLst>
        </p14:section>
        <p14:section name="Forme normale conjonctive" id="{8B558061-4F46-4283-A2C5-569699F682D8}">
          <p14:sldIdLst>
            <p14:sldId id="318"/>
            <p14:sldId id="320"/>
            <p14:sldId id="321"/>
          </p14:sldIdLst>
        </p14:section>
        <p14:section name="Preuve par résolution" id="{B5A8CD85-05B5-4F88-96C1-AA6B9872D535}">
          <p14:sldIdLst>
            <p14:sldId id="322"/>
            <p14:sldId id="323"/>
            <p14:sldId id="324"/>
            <p14:sldId id="325"/>
            <p14:sldId id="286"/>
            <p14:sldId id="287"/>
            <p14:sldId id="28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33"/>
            <p14:sldId id="347"/>
            <p14:sldId id="348"/>
            <p14:sldId id="699"/>
            <p14:sldId id="351"/>
          </p14:sldIdLst>
        </p14:section>
        <p14:section name="Algorithme de planification de tâche" id="{A070225A-DD4E-459F-A163-F7B05025FBA7}">
          <p14:sldIdLst>
            <p14:sldId id="260"/>
            <p14:sldId id="700"/>
            <p14:sldId id="701"/>
            <p14:sldId id="702"/>
          </p14:sldIdLst>
        </p14:section>
        <p14:section name="Conclusion" id="{7B743199-472F-44C8-A75D-55A36E32728F}">
          <p14:sldIdLst>
            <p14:sldId id="698"/>
            <p14:sldId id="336"/>
            <p14:sldId id="349"/>
            <p14:sldId id="350"/>
            <p14:sldId id="697"/>
          </p14:sldIdLst>
        </p14:section>
        <p14:section name="Exercice" id="{2626CE78-C224-435C-9F27-18BA051EB0B1}">
          <p14:sldIdLst>
            <p14:sldId id="337"/>
            <p14:sldId id="703"/>
          </p14:sldIdLst>
        </p14:section>
        <p14:section name="Problème de satisfiabilité" id="{48BA55D9-5754-498B-ADE4-89F00D24B52C}">
          <p14:sldIdLst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87C57-3692-4DC6-AB97-82F21B4A6C1E}" v="78" dt="2023-03-31T13:35:18.30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91519" autoAdjust="0"/>
  </p:normalViewPr>
  <p:slideViewPr>
    <p:cSldViewPr snapToGrid="0">
      <p:cViewPr varScale="1">
        <p:scale>
          <a:sx n="42" d="100"/>
          <a:sy n="42" d="100"/>
        </p:scale>
        <p:origin x="108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16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9.xml"/><Relationship Id="rId2" Type="http://schemas.openxmlformats.org/officeDocument/2006/relationships/slide" Target="slides/slide57.xml"/><Relationship Id="rId1" Type="http://schemas.openxmlformats.org/officeDocument/2006/relationships/slide" Target="slides/slide2.xml"/><Relationship Id="rId5" Type="http://schemas.openxmlformats.org/officeDocument/2006/relationships/slide" Target="slides/slide84.xml"/><Relationship Id="rId4" Type="http://schemas.openxmlformats.org/officeDocument/2006/relationships/slide" Target="slides/slide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766699867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1766699867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1766699867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1766699867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1766699867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1766699867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1766699867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1766699867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2575881147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390064885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3390064885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3390064885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3390064885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3390064885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3390064885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3390064885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3390064885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438117816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438117816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438117816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438117816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438117816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438117816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438117816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438117816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894516654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894516654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894516654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894516654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217852311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3217852311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3217852311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3217852311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3217852311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3217852311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179892049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1179892049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1179892049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1179892049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1179892049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3777005848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3777005848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3777005848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3777005848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62776843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2462776843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2462776843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2462776843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668704005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668704005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668704005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83251182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2483251182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2483251182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4215933115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4215933115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4215933115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532118636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2532118636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2532118636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2879896664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1828959945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1535391396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540505632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19761266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5881147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79896664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28959945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6115985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35358541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535391396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900EC1AA-F1D1-4A38-8122-C1612A81DC97}"/>
    <pc:docChg chg="undo custSel addSld delSld modSld sldOrd modMainMaster addSection delSection modSection">
      <pc:chgData name="Froduald Kabanza" userId="edf393d0-642b-4b9e-8c75-f62133241689" providerId="ADAL" clId="{900EC1AA-F1D1-4A38-8122-C1612A81DC97}" dt="2022-03-27T23:05:53.850" v="293" actId="20577"/>
      <pc:docMkLst>
        <pc:docMk/>
      </pc:docMkLst>
      <pc:sldChg chg="modSp mod">
        <pc:chgData name="Froduald Kabanza" userId="edf393d0-642b-4b9e-8c75-f62133241689" providerId="ADAL" clId="{900EC1AA-F1D1-4A38-8122-C1612A81DC97}" dt="2022-03-27T22:42:36.971" v="1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900EC1AA-F1D1-4A38-8122-C1612A81DC97}" dt="2022-03-27T22:42:36.971" v="1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Sp delSp modSp mod modAnim">
        <pc:chgData name="Froduald Kabanza" userId="edf393d0-642b-4b9e-8c75-f62133241689" providerId="ADAL" clId="{900EC1AA-F1D1-4A38-8122-C1612A81DC97}" dt="2022-03-27T22:49:53.176" v="200" actId="20577"/>
        <pc:sldMkLst>
          <pc:docMk/>
          <pc:sldMk cId="2508412678" sldId="349"/>
        </pc:sldMkLst>
        <pc:spChg chg="del">
          <ac:chgData name="Froduald Kabanza" userId="edf393d0-642b-4b9e-8c75-f62133241689" providerId="ADAL" clId="{900EC1AA-F1D1-4A38-8122-C1612A81DC97}" dt="2022-03-27T22:37:20.794" v="50" actId="478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900EC1AA-F1D1-4A38-8122-C1612A81DC97}" dt="2022-03-27T22:49:53.176" v="200" actId="20577"/>
          <ac:spMkLst>
            <pc:docMk/>
            <pc:sldMk cId="2508412678" sldId="349"/>
            <ac:spMk id="22" creationId="{944CEB45-ACFB-4BBF-8CF7-4E58E969D1A9}"/>
          </ac:spMkLst>
        </pc:spChg>
        <pc:spChg chg="add mod">
          <ac:chgData name="Froduald Kabanza" userId="edf393d0-642b-4b9e-8c75-f62133241689" providerId="ADAL" clId="{900EC1AA-F1D1-4A38-8122-C1612A81DC97}" dt="2022-03-27T22:48:12.560" v="183" actId="1076"/>
          <ac:spMkLst>
            <pc:docMk/>
            <pc:sldMk cId="2508412678" sldId="349"/>
            <ac:spMk id="23" creationId="{A9F41920-FB06-4AC3-A927-C0EE0F4707CC}"/>
          </ac:spMkLst>
        </pc:spChg>
        <pc:spChg chg="mod">
          <ac:chgData name="Froduald Kabanza" userId="edf393d0-642b-4b9e-8c75-f62133241689" providerId="ADAL" clId="{900EC1AA-F1D1-4A38-8122-C1612A81DC97}" dt="2022-03-27T22:37:17.296" v="49" actId="14100"/>
          <ac:spMkLst>
            <pc:docMk/>
            <pc:sldMk cId="2508412678" sldId="349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91"/>
        </pc:sldMkLst>
      </pc:sldChg>
      <pc:sldChg chg="modSp add del mod">
        <pc:chgData name="Froduald Kabanza" userId="edf393d0-642b-4b9e-8c75-f62133241689" providerId="ADAL" clId="{900EC1AA-F1D1-4A38-8122-C1612A81DC97}" dt="2022-03-27T22:42:14.131" v="98" actId="1076"/>
        <pc:sldMkLst>
          <pc:docMk/>
          <pc:sldMk cId="0" sldId="697"/>
        </pc:sldMkLst>
        <pc:spChg chg="mod">
          <ac:chgData name="Froduald Kabanza" userId="edf393d0-642b-4b9e-8c75-f62133241689" providerId="ADAL" clId="{900EC1AA-F1D1-4A38-8122-C1612A81DC97}" dt="2022-03-27T22:41:46.720" v="89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36.662" v="85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59.405" v="93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1.774" v="97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42.118" v="87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4.131" v="98" actId="1076"/>
          <ac:spMkLst>
            <pc:docMk/>
            <pc:sldMk cId="0" sldId="697"/>
            <ac:spMk id="35" creationId="{1329FA12-1E42-475D-AC29-10FEFC8F2401}"/>
          </ac:spMkLst>
        </pc:spChg>
        <pc:cxnChg chg="mod">
          <ac:chgData name="Froduald Kabanza" userId="edf393d0-642b-4b9e-8c75-f62133241689" providerId="ADAL" clId="{900EC1AA-F1D1-4A38-8122-C1612A81DC97}" dt="2022-03-27T22:41:42.118" v="87" actId="1076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900EC1AA-F1D1-4A38-8122-C1612A81DC97}" dt="2022-03-27T22:41:44.588" v="88" actId="14100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11.774" v="97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02.030" v="94" actId="14100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36.662" v="85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900EC1AA-F1D1-4A38-8122-C1612A81DC97}" dt="2022-03-27T22:42:14.131" v="98" actId="1076"/>
          <ac:cxnSpMkLst>
            <pc:docMk/>
            <pc:sldMk cId="0" sldId="697"/>
            <ac:cxnSpMk id="37" creationId="{35741052-06F3-4EE9-A91F-0DDE344F8EF1}"/>
          </ac:cxnSpMkLst>
        </pc:cxnChg>
        <pc:cxnChg chg="mod">
          <ac:chgData name="Froduald Kabanza" userId="edf393d0-642b-4b9e-8c75-f62133241689" providerId="ADAL" clId="{900EC1AA-F1D1-4A38-8122-C1612A81DC97}" dt="2022-03-27T22:41:39.426" v="86" actId="14100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49.438" v="90" actId="14100"/>
          <ac:cxnSpMkLst>
            <pc:docMk/>
            <pc:sldMk cId="0" sldId="697"/>
            <ac:cxnSpMk id="88" creationId="{00000000-0000-0000-0000-000000000000}"/>
          </ac:cxnSpMkLst>
        </pc:cxnChg>
      </pc:sldChg>
      <pc:sldChg chg="new del">
        <pc:chgData name="Froduald Kabanza" userId="edf393d0-642b-4b9e-8c75-f62133241689" providerId="ADAL" clId="{900EC1AA-F1D1-4A38-8122-C1612A81DC97}" dt="2022-03-27T22:36:42.389" v="7" actId="680"/>
        <pc:sldMkLst>
          <pc:docMk/>
          <pc:sldMk cId="3737590610" sldId="698"/>
        </pc:sldMkLst>
      </pc:sldChg>
      <pc:sldChg chg="add del">
        <pc:chgData name="Froduald Kabanza" userId="edf393d0-642b-4b9e-8c75-f62133241689" providerId="ADAL" clId="{900EC1AA-F1D1-4A38-8122-C1612A81DC97}" dt="2022-03-27T22:54:24.299" v="211" actId="2696"/>
        <pc:sldMkLst>
          <pc:docMk/>
          <pc:sldMk cId="0" sldId="713"/>
        </pc:sldMkLst>
      </pc:sldChg>
      <pc:sldChg chg="modSp add mod">
        <pc:chgData name="Froduald Kabanza" userId="edf393d0-642b-4b9e-8c75-f62133241689" providerId="ADAL" clId="{900EC1AA-F1D1-4A38-8122-C1612A81DC97}" dt="2022-03-27T22:53:01.194" v="210" actId="20577"/>
        <pc:sldMkLst>
          <pc:docMk/>
          <pc:sldMk cId="0" sldId="726"/>
        </pc:sldMkLst>
        <pc:spChg chg="mod">
          <ac:chgData name="Froduald Kabanza" userId="edf393d0-642b-4b9e-8c75-f62133241689" providerId="ADAL" clId="{900EC1AA-F1D1-4A38-8122-C1612A81DC97}" dt="2022-03-27T22:53:01.194" v="210" actId="20577"/>
          <ac:spMkLst>
            <pc:docMk/>
            <pc:sldMk cId="0" sldId="726"/>
            <ac:spMk id="6150" creationId="{00000000-0000-0000-0000-000000000000}"/>
          </ac:spMkLst>
        </pc:spChg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2"/>
        </pc:sldMkLst>
      </pc:sldChg>
      <pc:sldChg chg="add modNotes">
        <pc:chgData name="Froduald Kabanza" userId="edf393d0-642b-4b9e-8c75-f62133241689" providerId="ADAL" clId="{900EC1AA-F1D1-4A38-8122-C1612A81DC97}" dt="2022-03-27T22:51:24.917" v="204" actId="27636"/>
        <pc:sldMkLst>
          <pc:docMk/>
          <pc:sldMk cId="0" sldId="73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4"/>
        </pc:sldMkLst>
      </pc:sldChg>
      <pc:sldChg chg="add ord">
        <pc:chgData name="Froduald Kabanza" userId="edf393d0-642b-4b9e-8c75-f62133241689" providerId="ADAL" clId="{900EC1AA-F1D1-4A38-8122-C1612A81DC97}" dt="2022-03-27T23:05:09.915" v="264" actId="20578"/>
        <pc:sldMkLst>
          <pc:docMk/>
          <pc:sldMk cId="0" sldId="73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4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6"/>
        </pc:sldMkLst>
      </pc:sldChg>
      <pc:sldChg chg="add modNotes">
        <pc:chgData name="Froduald Kabanza" userId="edf393d0-642b-4b9e-8c75-f62133241689" providerId="ADAL" clId="{900EC1AA-F1D1-4A38-8122-C1612A81DC97}" dt="2022-03-27T22:51:24.931" v="205" actId="27636"/>
        <pc:sldMkLst>
          <pc:docMk/>
          <pc:sldMk cId="0" sldId="747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0"/>
        </pc:sldMkLst>
      </pc:sldChg>
      <pc:sldChg chg="add modNotes">
        <pc:chgData name="Froduald Kabanza" userId="edf393d0-642b-4b9e-8c75-f62133241689" providerId="ADAL" clId="{900EC1AA-F1D1-4A38-8122-C1612A81DC97}" dt="2022-03-27T22:51:24.978" v="206" actId="27636"/>
        <pc:sldMkLst>
          <pc:docMk/>
          <pc:sldMk cId="0" sldId="75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2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6"/>
        </pc:sldMkLst>
      </pc:sldChg>
      <pc:sldChg chg="modSp add del mod">
        <pc:chgData name="Froduald Kabanza" userId="edf393d0-642b-4b9e-8c75-f62133241689" providerId="ADAL" clId="{900EC1AA-F1D1-4A38-8122-C1612A81DC97}" dt="2022-03-27T23:05:26.724" v="267" actId="20577"/>
        <pc:sldMkLst>
          <pc:docMk/>
          <pc:sldMk cId="0" sldId="757"/>
        </pc:sldMkLst>
        <pc:spChg chg="mod">
          <ac:chgData name="Froduald Kabanza" userId="edf393d0-642b-4b9e-8c75-f62133241689" providerId="ADAL" clId="{900EC1AA-F1D1-4A38-8122-C1612A81DC97}" dt="2022-03-27T23:05:26.724" v="267" actId="20577"/>
          <ac:spMkLst>
            <pc:docMk/>
            <pc:sldMk cId="0" sldId="757"/>
            <ac:spMk id="174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1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4"/>
        </pc:sldMkLst>
      </pc:sldChg>
      <pc:sldChg chg="modSp add del mod">
        <pc:chgData name="Froduald Kabanza" userId="edf393d0-642b-4b9e-8c75-f62133241689" providerId="ADAL" clId="{900EC1AA-F1D1-4A38-8122-C1612A81DC97}" dt="2022-03-27T23:05:53.850" v="293" actId="20577"/>
        <pc:sldMkLst>
          <pc:docMk/>
          <pc:sldMk cId="0" sldId="766"/>
        </pc:sldMkLst>
        <pc:spChg chg="mod">
          <ac:chgData name="Froduald Kabanza" userId="edf393d0-642b-4b9e-8c75-f62133241689" providerId="ADAL" clId="{900EC1AA-F1D1-4A38-8122-C1612A81DC97}" dt="2022-03-27T23:05:53.850" v="293" actId="20577"/>
          <ac:spMkLst>
            <pc:docMk/>
            <pc:sldMk cId="0" sldId="766"/>
            <ac:spMk id="430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7"/>
        </pc:sldMkLst>
      </pc:sldChg>
      <pc:sldChg chg="modSp add mod">
        <pc:chgData name="Froduald Kabanza" userId="edf393d0-642b-4b9e-8c75-f62133241689" providerId="ADAL" clId="{900EC1AA-F1D1-4A38-8122-C1612A81DC97}" dt="2022-03-27T22:59:06.824" v="252" actId="313"/>
        <pc:sldMkLst>
          <pc:docMk/>
          <pc:sldMk cId="0" sldId="768"/>
        </pc:sldMkLst>
        <pc:spChg chg="mod">
          <ac:chgData name="Froduald Kabanza" userId="edf393d0-642b-4b9e-8c75-f62133241689" providerId="ADAL" clId="{900EC1AA-F1D1-4A38-8122-C1612A81DC97}" dt="2022-03-27T22:59:06.824" v="252" actId="313"/>
          <ac:spMkLst>
            <pc:docMk/>
            <pc:sldMk cId="0" sldId="768"/>
            <ac:spMk id="4915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9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0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1"/>
        </pc:sldMkLst>
      </pc:sldChg>
      <pc:sldChg chg="modSp add del mod">
        <pc:chgData name="Froduald Kabanza" userId="edf393d0-642b-4b9e-8c75-f62133241689" providerId="ADAL" clId="{900EC1AA-F1D1-4A38-8122-C1612A81DC97}" dt="2022-03-27T22:47:07.562" v="178" actId="2696"/>
        <pc:sldMkLst>
          <pc:docMk/>
          <pc:sldMk cId="0" sldId="772"/>
        </pc:sldMkLst>
        <pc:spChg chg="mod">
          <ac:chgData name="Froduald Kabanza" userId="edf393d0-642b-4b9e-8c75-f62133241689" providerId="ADAL" clId="{900EC1AA-F1D1-4A38-8122-C1612A81DC97}" dt="2022-03-27T22:46:24.567" v="177" actId="20577"/>
          <ac:spMkLst>
            <pc:docMk/>
            <pc:sldMk cId="0" sldId="772"/>
            <ac:spMk id="44034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4"/>
        </pc:sldMkLst>
      </pc:sldChg>
      <pc:sldChg chg="add">
        <pc:chgData name="Froduald Kabanza" userId="edf393d0-642b-4b9e-8c75-f62133241689" providerId="ADAL" clId="{900EC1AA-F1D1-4A38-8122-C1612A81DC97}" dt="2022-03-27T22:50:31.421" v="201"/>
        <pc:sldMkLst>
          <pc:docMk/>
          <pc:sldMk cId="0" sldId="775"/>
        </pc:sldMkLst>
      </pc:sldChg>
      <pc:sldChg chg="add del">
        <pc:chgData name="Froduald Kabanza" userId="edf393d0-642b-4b9e-8c75-f62133241689" providerId="ADAL" clId="{900EC1AA-F1D1-4A38-8122-C1612A81DC97}" dt="2022-03-27T22:50:45.725" v="202"/>
        <pc:sldMkLst>
          <pc:docMk/>
          <pc:sldMk cId="0" sldId="776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863221086" sldId="78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409461194" sldId="78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78274433" sldId="78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730906954" sldId="786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3735277792" sldId="78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72290890" sldId="78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23946617" sldId="79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2399848787" sldId="79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56310868" sldId="79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424733321" sldId="793"/>
        </pc:sldMkLst>
      </pc:sldChg>
      <pc:sldMasterChg chg="modSp modSldLayout">
        <pc:chgData name="Froduald Kabanza" userId="edf393d0-642b-4b9e-8c75-f62133241689" providerId="ADAL" clId="{900EC1AA-F1D1-4A38-8122-C1612A81DC97}" dt="2022-03-27T22:36:00.957" v="3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900EC1AA-F1D1-4A38-8122-C1612A81DC97}" dt="2022-03-27T22:36:00.957" v="3" actId="14100"/>
          <ac:spMkLst>
            <pc:docMk/>
            <pc:sldMasterMk cId="0" sldId="2147483675"/>
            <ac:spMk id="83970" creationId="{00000000-0000-0000-0000-000000000000}"/>
          </ac:spMkLst>
        </pc:spChg>
        <pc:sldLayoutChg chg="modSp">
          <pc:chgData name="Froduald Kabanza" userId="edf393d0-642b-4b9e-8c75-f62133241689" providerId="ADAL" clId="{900EC1AA-F1D1-4A38-8122-C1612A81DC97}" dt="2022-03-27T22:35:39.717" v="0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900EC1AA-F1D1-4A38-8122-C1612A81DC97}" dt="2022-03-27T22:35:39.717" v="0" actId="14100"/>
            <ac:spMkLst>
              <pc:docMk/>
              <pc:sldMasterMk cId="0" sldId="2147483675"/>
              <pc:sldLayoutMk cId="3265422769" sldId="2147483679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44.478" v="1" actId="14100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900EC1AA-F1D1-4A38-8122-C1612A81DC97}" dt="2022-03-27T22:35:44.478" v="1" actId="14100"/>
            <ac:spMkLst>
              <pc:docMk/>
              <pc:sldMasterMk cId="0" sldId="2147483675"/>
              <pc:sldLayoutMk cId="1945514815" sldId="2147483681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50.512" v="2" actId="14100"/>
          <pc:sldLayoutMkLst>
            <pc:docMk/>
            <pc:sldMasterMk cId="0" sldId="2147483675"/>
            <pc:sldLayoutMk cId="3223989488" sldId="2147483683"/>
          </pc:sldLayoutMkLst>
          <pc:spChg chg="mod">
            <ac:chgData name="Froduald Kabanza" userId="edf393d0-642b-4b9e-8c75-f62133241689" providerId="ADAL" clId="{900EC1AA-F1D1-4A38-8122-C1612A81DC97}" dt="2022-03-27T22:35:50.512" v="2" actId="14100"/>
            <ac:spMkLst>
              <pc:docMk/>
              <pc:sldMasterMk cId="0" sldId="2147483675"/>
              <pc:sldLayoutMk cId="3223989488" sldId="2147483683"/>
              <ac:spMk id="2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3019761266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1766699867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1766699867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1766699867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2575881147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2575881147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2575881147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3390064885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3390064885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3390064885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438117816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438117816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438117816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894516654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894516654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894516654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3217852311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3217852311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3217852311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1179892049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1179892049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1179892049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3777005848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3777005848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3777005848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2462776843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2462776843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2462776843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668704005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668704005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668704005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2483251182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2483251182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2483251182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4215933115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4215933115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4215933115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2532118636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2532118636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2532118636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2532118636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2532118636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2532118636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2532118636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2532118636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2532118636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2532118636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2532118636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2532118636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2532118636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2532118636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2532118636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2532118636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2532118636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2532118636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2532118636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2532118636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2532118636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2532118636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2532118636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2532118636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2532118636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2532118636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2532118636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2532118636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2532118636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2532118636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2532118636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2532118636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2532118636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2532118636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2532118636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2532118636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2532118636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2532118636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2532118636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2532118636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2532118636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2532118636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2879896664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2879896664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2879896664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2879896664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2879896664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2879896664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2879896664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2879896664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2879896664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2879896664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2879896664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2879896664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2879896664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2879896664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2879896664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2879896664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2879896664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2879896664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2879896664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2879896664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2879896664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2879896664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2879896664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2879896664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2879896664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2879896664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2879896664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2879896664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1828959945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1828959945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1828959945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1828959945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1828959945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1828959945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1828959945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1828959945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376115985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376115985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376115985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376115985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376115985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376115985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376115985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376115985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376115985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3535358541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3535358541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3535358541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3535358541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3535358541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3535358541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3535358541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3535358541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3535358541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3535358541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3535358541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3535358541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1535391396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540505632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A0387C57-3692-4DC6-AB97-82F21B4A6C1E}"/>
    <pc:docChg chg="undo custSel addSld modSld modSection">
      <pc:chgData name="Froduald Kabanza" userId="edf393d0-642b-4b9e-8c75-f62133241689" providerId="ADAL" clId="{A0387C57-3692-4DC6-AB97-82F21B4A6C1E}" dt="2023-03-31T13:35:18.306" v="598" actId="20577"/>
      <pc:docMkLst>
        <pc:docMk/>
      </pc:docMkLst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19761266" sldId="260"/>
        </pc:sldMkLst>
      </pc:sldChg>
      <pc:sldChg chg="modSp mod modShow">
        <pc:chgData name="Froduald Kabanza" userId="edf393d0-642b-4b9e-8c75-f62133241689" providerId="ADAL" clId="{A0387C57-3692-4DC6-AB97-82F21B4A6C1E}" dt="2023-03-30T00:23:31.588" v="252" actId="20577"/>
        <pc:sldMkLst>
          <pc:docMk/>
          <pc:sldMk cId="0" sldId="261"/>
        </pc:sldMkLst>
        <pc:spChg chg="mod">
          <ac:chgData name="Froduald Kabanza" userId="edf393d0-642b-4b9e-8c75-f62133241689" providerId="ADAL" clId="{A0387C57-3692-4DC6-AB97-82F21B4A6C1E}" dt="2023-03-30T00:23:31.588" v="252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 modShow">
        <pc:chgData name="Froduald Kabanza" userId="edf393d0-642b-4b9e-8c75-f62133241689" providerId="ADAL" clId="{A0387C57-3692-4DC6-AB97-82F21B4A6C1E}" dt="2023-03-30T00:24:37.841" v="292" actId="20577"/>
        <pc:sldMkLst>
          <pc:docMk/>
          <pc:sldMk cId="0" sldId="263"/>
        </pc:sldMkLst>
        <pc:spChg chg="mod">
          <ac:chgData name="Froduald Kabanza" userId="edf393d0-642b-4b9e-8c75-f62133241689" providerId="ADAL" clId="{A0387C57-3692-4DC6-AB97-82F21B4A6C1E}" dt="2023-03-30T00:24:37.841" v="292" actId="20577"/>
          <ac:spMkLst>
            <pc:docMk/>
            <pc:sldMk cId="0" sldId="263"/>
            <ac:spMk id="34818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5"/>
        </pc:sldMkLst>
      </pc:sldChg>
      <pc:sldChg chg="modSp 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A0387C57-3692-4DC6-AB97-82F21B4A6C1E}" dt="2023-03-15T22:23:31.365" v="1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A0387C57-3692-4DC6-AB97-82F21B4A6C1E}" dt="2023-03-15T22:23:38.859" v="3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5"/>
        </pc:sldMkLst>
      </pc:sldChg>
      <pc:sldChg chg="modSp mod modShow">
        <pc:chgData name="Froduald Kabanza" userId="edf393d0-642b-4b9e-8c75-f62133241689" providerId="ADAL" clId="{A0387C57-3692-4DC6-AB97-82F21B4A6C1E}" dt="2023-03-30T00:26:45.362" v="497" actId="20577"/>
        <pc:sldMkLst>
          <pc:docMk/>
          <pc:sldMk cId="0" sldId="336"/>
        </pc:sldMkLst>
        <pc:spChg chg="mod">
          <ac:chgData name="Froduald Kabanza" userId="edf393d0-642b-4b9e-8c75-f62133241689" providerId="ADAL" clId="{A0387C57-3692-4DC6-AB97-82F21B4A6C1E}" dt="2023-03-30T00:26:45.362" v="497" actId="20577"/>
          <ac:spMkLst>
            <pc:docMk/>
            <pc:sldMk cId="0" sldId="336"/>
            <ac:spMk id="140290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766699867" sldId="3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75881147" sldId="37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390064885" sldId="37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38117816" sldId="37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94516654" sldId="37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217852311" sldId="37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79892049" sldId="37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77005848" sldId="38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62776843" sldId="38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668704005" sldId="38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83251182" sldId="3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215933115" sldId="3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32118636" sldId="38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879896664" sldId="3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828959945" sldId="3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6115985" sldId="3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535358541" sldId="38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35391396" sldId="39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540505632" sldId="39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114775922" sldId="39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936400937" sldId="3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98486918" sldId="3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082826427" sldId="70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42683851" sldId="70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80471745" sldId="702"/>
        </pc:sldMkLst>
      </pc:sldChg>
      <pc:sldChg chg="modSp new mod">
        <pc:chgData name="Froduald Kabanza" userId="edf393d0-642b-4b9e-8c75-f62133241689" providerId="ADAL" clId="{A0387C57-3692-4DC6-AB97-82F21B4A6C1E}" dt="2023-03-30T00:27:14.490" v="518" actId="20577"/>
        <pc:sldMkLst>
          <pc:docMk/>
          <pc:sldMk cId="2581131165" sldId="703"/>
        </pc:sldMkLst>
        <pc:spChg chg="mod">
          <ac:chgData name="Froduald Kabanza" userId="edf393d0-642b-4b9e-8c75-f62133241689" providerId="ADAL" clId="{A0387C57-3692-4DC6-AB97-82F21B4A6C1E}" dt="2023-03-30T00:27:14.490" v="518" actId="20577"/>
          <ac:spMkLst>
            <pc:docMk/>
            <pc:sldMk cId="2581131165" sldId="703"/>
            <ac:spMk id="2" creationId="{50F90831-3C2E-64A9-FD04-71909BF4182C}"/>
          </ac:spMkLst>
        </pc:spChg>
      </pc:sldChg>
      <pc:sldChg chg="modSp add mod modAnim modShow">
        <pc:chgData name="Froduald Kabanza" userId="edf393d0-642b-4b9e-8c75-f62133241689" providerId="ADAL" clId="{A0387C57-3692-4DC6-AB97-82F21B4A6C1E}" dt="2023-03-31T13:35:18.306" v="598" actId="20577"/>
        <pc:sldMkLst>
          <pc:docMk/>
          <pc:sldMk cId="4042627511" sldId="704"/>
        </pc:sldMkLst>
        <pc:spChg chg="mod">
          <ac:chgData name="Froduald Kabanza" userId="edf393d0-642b-4b9e-8c75-f62133241689" providerId="ADAL" clId="{A0387C57-3692-4DC6-AB97-82F21B4A6C1E}" dt="2023-03-31T13:35:18.306" v="598" actId="20577"/>
          <ac:spMkLst>
            <pc:docMk/>
            <pc:sldMk cId="4042627511" sldId="704"/>
            <ac:spMk id="2662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E9C78617-95DD-47DE-A293-83E4A25ACCB8}"/>
    <pc:docChg chg="undo custSel addSld delSld modSld sldOrd modMainMaster addSection delSection modSection">
      <pc:chgData name="Froduald Kabanza" userId="edf393d0-642b-4b9e-8c75-f62133241689" providerId="ADAL" clId="{E9C78617-95DD-47DE-A293-83E4A25ACCB8}" dt="2022-04-13T12:53:37.334" v="4095" actId="478"/>
      <pc:docMkLst>
        <pc:docMk/>
      </pc:docMkLst>
      <pc:sldChg chg="modSp add mod">
        <pc:chgData name="Froduald Kabanza" userId="edf393d0-642b-4b9e-8c75-f62133241689" providerId="ADAL" clId="{E9C78617-95DD-47DE-A293-83E4A25ACCB8}" dt="2022-04-06T22:06:17.378" v="2341" actId="20577"/>
        <pc:sldMkLst>
          <pc:docMk/>
          <pc:sldMk cId="3019761266" sldId="260"/>
        </pc:sldMkLst>
        <pc:spChg chg="mod">
          <ac:chgData name="Froduald Kabanza" userId="edf393d0-642b-4b9e-8c75-f62133241689" providerId="ADAL" clId="{E9C78617-95DD-47DE-A293-83E4A25ACCB8}" dt="2022-04-06T22:06:17.378" v="2341" actId="20577"/>
          <ac:spMkLst>
            <pc:docMk/>
            <pc:sldMk cId="3019761266" sldId="260"/>
            <ac:spMk id="8194" creationId="{00000000-0000-0000-0000-000000000000}"/>
          </ac:spMkLst>
        </pc:spChg>
      </pc:sldChg>
      <pc:sldChg chg="modSp add mod modShow chgLayout modNotes">
        <pc:chgData name="Froduald Kabanza" userId="edf393d0-642b-4b9e-8c75-f62133241689" providerId="ADAL" clId="{E9C78617-95DD-47DE-A293-83E4A25ACCB8}" dt="2022-04-06T22:22:51.613" v="3602" actId="729"/>
        <pc:sldMkLst>
          <pc:docMk/>
          <pc:sldMk cId="0" sldId="26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3:47.438" v="1246" actId="20577"/>
          <ac:spMkLst>
            <pc:docMk/>
            <pc:sldMk cId="0" sldId="261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23:51.931" v="3606" actId="729"/>
        <pc:sldMkLst>
          <pc:docMk/>
          <pc:sldMk cId="0" sldId="263"/>
        </pc:sldMkLst>
        <pc:spChg chg="mod ord">
          <ac:chgData name="Froduald Kabanza" userId="edf393d0-642b-4b9e-8c75-f62133241689" providerId="ADAL" clId="{E9C78617-95DD-47DE-A293-83E4A25ACCB8}" dt="2022-04-06T22:23:25.175" v="3603" actId="1076"/>
          <ac:spMkLst>
            <pc:docMk/>
            <pc:sldMk cId="0" sldId="263"/>
            <ac:spMk id="348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4:58.389" v="3693" actId="20577"/>
        <pc:sldMkLst>
          <pc:docMk/>
          <pc:sldMk cId="0" sldId="264"/>
        </pc:sldMkLst>
        <pc:spChg chg="mod ord">
          <ac:chgData name="Froduald Kabanza" userId="edf393d0-642b-4b9e-8c75-f62133241689" providerId="ADAL" clId="{E9C78617-95DD-47DE-A293-83E4A25ACCB8}" dt="2022-04-06T22:23:32.678" v="3605" actId="14100"/>
          <ac:spMkLst>
            <pc:docMk/>
            <pc:sldMk cId="0" sldId="264"/>
            <ac:spMk id="368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4:58.389" v="3693" actId="20577"/>
          <ac:spMkLst>
            <pc:docMk/>
            <pc:sldMk cId="0" sldId="264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3:18.632" v="3968" actId="113"/>
        <pc:sldMkLst>
          <pc:docMk/>
          <pc:sldMk cId="0" sldId="265"/>
        </pc:sldMkLst>
        <pc:spChg chg="mod ord">
          <ac:chgData name="Froduald Kabanza" userId="edf393d0-642b-4b9e-8c75-f62133241689" providerId="ADAL" clId="{E9C78617-95DD-47DE-A293-83E4A25ACCB8}" dt="2022-04-06T21:27:45.643" v="1339" actId="1076"/>
          <ac:spMkLst>
            <pc:docMk/>
            <pc:sldMk cId="0" sldId="265"/>
            <ac:spMk id="389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3:18.632" v="3968" actId="113"/>
          <ac:spMkLst>
            <pc:docMk/>
            <pc:sldMk cId="0" sldId="265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3:13.032" v="1468" actId="20578"/>
          <ac:spMkLst>
            <pc:docMk/>
            <pc:sldMk cId="0" sldId="265"/>
            <ac:spMk id="389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44:23.181" v="3969" actId="729"/>
        <pc:sldMkLst>
          <pc:docMk/>
          <pc:sldMk cId="0" sldId="2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8:23.346" v="1842" actId="20577"/>
          <ac:spMkLst>
            <pc:docMk/>
            <pc:sldMk cId="0" sldId="266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44:42.920" v="2150" actId="20577"/>
          <ac:spMkLst>
            <pc:docMk/>
            <pc:sldMk cId="0" sldId="26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5:59.107" v="3737" actId="20577"/>
          <ac:spMkLst>
            <pc:docMk/>
            <pc:sldMk cId="0" sldId="268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9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6:25.189" v="3738" actId="948"/>
          <ac:spMkLst>
            <pc:docMk/>
            <pc:sldMk cId="0" sldId="270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3"/>
        </pc:sldMkLst>
        <pc:spChg chg="mod ord">
          <ac:chgData name="Froduald Kabanza" userId="edf393d0-642b-4b9e-8c75-f62133241689" providerId="ADAL" clId="{E9C78617-95DD-47DE-A293-83E4A25ACCB8}" dt="2022-04-06T21:47:36.514" v="2249" actId="20577"/>
          <ac:spMkLst>
            <pc:docMk/>
            <pc:sldMk cId="0" sldId="273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53.491" v="3988" actId="1076"/>
        <pc:sldMkLst>
          <pc:docMk/>
          <pc:sldMk cId="0" sldId="283"/>
        </pc:sldMkLst>
        <pc:spChg chg="mod ord">
          <ac:chgData name="Froduald Kabanza" userId="edf393d0-642b-4b9e-8c75-f62133241689" providerId="ADAL" clId="{E9C78617-95DD-47DE-A293-83E4A25ACCB8}" dt="2022-04-06T22:47:53.491" v="3988" actId="1076"/>
          <ac:spMkLst>
            <pc:docMk/>
            <pc:sldMk cId="0" sldId="283"/>
            <ac:spMk id="665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50.900" v="3987" actId="1076"/>
          <ac:spMkLst>
            <pc:docMk/>
            <pc:sldMk cId="0" sldId="283"/>
            <ac:spMk id="665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7T13:37:51.739" v="4084" actId="20577"/>
        <pc:sldMkLst>
          <pc:docMk/>
          <pc:sldMk cId="0" sldId="284"/>
        </pc:sldMkLst>
        <pc:spChg chg="mod ord">
          <ac:chgData name="Froduald Kabanza" userId="edf393d0-642b-4b9e-8c75-f62133241689" providerId="ADAL" clId="{E9C78617-95DD-47DE-A293-83E4A25ACCB8}" dt="2022-04-06T22:47:42.878" v="3984" actId="1076"/>
          <ac:spMkLst>
            <pc:docMk/>
            <pc:sldMk cId="0" sldId="284"/>
            <ac:spMk id="686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7T13:37:51.739" v="4084" actId="20577"/>
          <ac:spMkLst>
            <pc:docMk/>
            <pc:sldMk cId="0" sldId="284"/>
            <ac:spMk id="686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54.388" v="4009" actId="14100"/>
        <pc:sldMkLst>
          <pc:docMk/>
          <pc:sldMk cId="0" sldId="286"/>
        </pc:sldMkLst>
        <pc:spChg chg="mod ord">
          <ac:chgData name="Froduald Kabanza" userId="edf393d0-642b-4b9e-8c75-f62133241689" providerId="ADAL" clId="{E9C78617-95DD-47DE-A293-83E4A25ACCB8}" dt="2022-04-06T22:49:50.510" v="4007" actId="1076"/>
          <ac:spMkLst>
            <pc:docMk/>
            <pc:sldMk cId="0" sldId="286"/>
            <ac:spMk id="10137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4.388" v="4009" actId="14100"/>
          <ac:spMkLst>
            <pc:docMk/>
            <pc:sldMk cId="0" sldId="286"/>
            <ac:spMk id="1013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1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04.176" v="4091" actId="20577"/>
        <pc:sldMkLst>
          <pc:docMk/>
          <pc:sldMk cId="0" sldId="2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44:43.891" v="470" actId="1076"/>
          <ac:spMkLst>
            <pc:docMk/>
            <pc:sldMk cId="0" sldId="287"/>
            <ac:spMk id="1034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8T12:28:04.176" v="4091" actId="20577"/>
          <ac:spMkLst>
            <pc:docMk/>
            <pc:sldMk cId="0" sldId="287"/>
            <ac:spMk id="252932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12.295" v="4094" actId="20577"/>
        <pc:sldMkLst>
          <pc:docMk/>
          <pc:sldMk cId="0" sldId="288"/>
        </pc:sldMkLst>
        <pc:spChg chg="mod ord">
          <ac:chgData name="Froduald Kabanza" userId="edf393d0-642b-4b9e-8c75-f62133241689" providerId="ADAL" clId="{E9C78617-95DD-47DE-A293-83E4A25ACCB8}" dt="2022-04-08T12:28:12.295" v="4094" actId="20577"/>
          <ac:spMkLst>
            <pc:docMk/>
            <pc:sldMk cId="0" sldId="288"/>
            <ac:spMk id="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9.080" v="4011" actId="1076"/>
          <ac:spMkLst>
            <pc:docMk/>
            <pc:sldMk cId="0" sldId="288"/>
            <ac:spMk id="1044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70" creationId="{00000000-0000-0000-0000-000000000000}"/>
          </ac:spMkLst>
        </pc:spChg>
      </pc:sldChg>
      <pc:sldChg chg="modSp add mod modClrScheme modAnim chgLayout">
        <pc:chgData name="Froduald Kabanza" userId="edf393d0-642b-4b9e-8c75-f62133241689" providerId="ADAL" clId="{E9C78617-95DD-47DE-A293-83E4A25ACCB8}" dt="2022-04-06T23:13:45.059" v="4078" actId="20577"/>
        <pc:sldMkLst>
          <pc:docMk/>
          <pc:sldMk cId="0" sldId="306"/>
        </pc:sldMkLst>
        <pc:spChg chg="mod ord">
          <ac:chgData name="Froduald Kabanza" userId="edf393d0-642b-4b9e-8c75-f62133241689" providerId="ADAL" clId="{E9C78617-95DD-47DE-A293-83E4A25ACCB8}" dt="2022-04-06T23:13:45.059" v="4078" actId="20577"/>
          <ac:spMkLst>
            <pc:docMk/>
            <pc:sldMk cId="0" sldId="306"/>
            <ac:spMk id="266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3:12:18.267" v="4053" actId="14100"/>
          <ac:spMkLst>
            <pc:docMk/>
            <pc:sldMk cId="0" sldId="30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1" creationId="{00000000-0000-0000-0000-000000000000}"/>
          </ac:spMkLst>
        </pc:spChg>
      </pc:sldChg>
      <pc:sldChg chg="modSp add mod ord chgLayout">
        <pc:chgData name="Froduald Kabanza" userId="edf393d0-642b-4b9e-8c75-f62133241689" providerId="ADAL" clId="{E9C78617-95DD-47DE-A293-83E4A25ACCB8}" dt="2022-04-06T21:26:20.569" v="1338" actId="20577"/>
        <pc:sldMkLst>
          <pc:docMk/>
          <pc:sldMk cId="0" sldId="307"/>
        </pc:sldMkLst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4:53.142" v="1266" actId="20577"/>
          <ac:spMkLst>
            <pc:docMk/>
            <pc:sldMk cId="0" sldId="307"/>
            <ac:spMk id="307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6:20.569" v="1338" actId="20577"/>
          <ac:spMkLst>
            <pc:docMk/>
            <pc:sldMk cId="0" sldId="307"/>
            <ac:spMk id="307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2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4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2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5" creationId="{00000000-0000-0000-0000-000000000000}"/>
          </ac:grpSpMkLst>
        </pc:grpChg>
        <pc:picChg chg="mod">
          <ac:chgData name="Froduald Kabanza" userId="edf393d0-642b-4b9e-8c75-f62133241689" providerId="ADAL" clId="{E9C78617-95DD-47DE-A293-83E4A25ACCB8}" dt="2022-04-06T21:19:29.473" v="789" actId="1076"/>
          <ac:picMkLst>
            <pc:docMk/>
            <pc:sldMk cId="0" sldId="307"/>
            <ac:picMk id="30741" creationId="{00000000-0000-0000-0000-000000000000}"/>
          </ac:picMkLst>
        </pc:picChg>
      </pc:sldChg>
      <pc:sldChg chg="modSp add mod ord modClrScheme chgLayout">
        <pc:chgData name="Froduald Kabanza" userId="edf393d0-642b-4b9e-8c75-f62133241689" providerId="ADAL" clId="{E9C78617-95DD-47DE-A293-83E4A25ACCB8}" dt="2022-04-06T21:17:15.946" v="630"/>
        <pc:sldMkLst>
          <pc:docMk/>
          <pc:sldMk cId="0" sldId="308"/>
        </pc:sldMkLst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48.441" v="399" actId="1076"/>
          <ac:spMkLst>
            <pc:docMk/>
            <pc:sldMk cId="0" sldId="308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2" creationId="{00000000-0000-0000-0000-000000000000}"/>
          </ac:grpSpMkLst>
        </pc:grpChg>
      </pc:sldChg>
      <pc:sldChg chg="modSp add mod modClrScheme chgLayout">
        <pc:chgData name="Froduald Kabanza" userId="edf393d0-642b-4b9e-8c75-f62133241689" providerId="ADAL" clId="{E9C78617-95DD-47DE-A293-83E4A25ACCB8}" dt="2022-03-27T23:30:08.481" v="391" actId="1076"/>
        <pc:sldMkLst>
          <pc:docMk/>
          <pc:sldMk cId="0" sldId="309"/>
        </pc:sldMkLst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10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04.423" v="390" actId="1076"/>
          <ac:spMkLst>
            <pc:docMk/>
            <pc:sldMk cId="0" sldId="309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286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8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7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6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7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8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9" creationId="{00000000-0000-0000-0000-000000000000}"/>
          </ac:cxnSpMkLst>
        </pc:cxnChg>
      </pc:sldChg>
      <pc:sldChg chg="modSp add mod modClrScheme modAnim chgLayout">
        <pc:chgData name="Froduald Kabanza" userId="edf393d0-642b-4b9e-8c75-f62133241689" providerId="ADAL" clId="{E9C78617-95DD-47DE-A293-83E4A25ACCB8}" dt="2022-03-27T23:33:29.333" v="424" actId="20577"/>
        <pc:sldMkLst>
          <pc:docMk/>
          <pc:sldMk cId="0" sldId="31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51.353" v="418" actId="14100"/>
          <ac:spMkLst>
            <pc:docMk/>
            <pc:sldMk cId="0" sldId="310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3:29.333" v="424" actId="20577"/>
          <ac:spMkLst>
            <pc:docMk/>
            <pc:sldMk cId="0" sldId="310"/>
            <ac:spMk id="257028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32:38.383" v="416" actId="1076"/>
          <ac:cxnSpMkLst>
            <pc:docMk/>
            <pc:sldMk cId="0" sldId="310"/>
            <ac:cxnSpMk id="65541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7:31.675" v="3981" actId="1076"/>
        <pc:sldMkLst>
          <pc:docMk/>
          <pc:sldMk cId="0" sldId="312"/>
        </pc:sldMkLst>
        <pc:spChg chg="mod ord">
          <ac:chgData name="Froduald Kabanza" userId="edf393d0-642b-4b9e-8c75-f62133241689" providerId="ADAL" clId="{E9C78617-95DD-47DE-A293-83E4A25ACCB8}" dt="2022-04-06T22:47:31.675" v="3981" actId="1076"/>
          <ac:spMkLst>
            <pc:docMk/>
            <pc:sldMk cId="0" sldId="312"/>
            <ac:spMk id="71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0:22.304" v="3805" actId="20577"/>
          <ac:spMkLst>
            <pc:docMk/>
            <pc:sldMk cId="0" sldId="312"/>
            <ac:spMk id="716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27.493" v="3980" actId="1076"/>
        <pc:sldMkLst>
          <pc:docMk/>
          <pc:sldMk cId="0" sldId="313"/>
        </pc:sldMkLst>
        <pc:spChg chg="mod ord">
          <ac:chgData name="Froduald Kabanza" userId="edf393d0-642b-4b9e-8c75-f62133241689" providerId="ADAL" clId="{E9C78617-95DD-47DE-A293-83E4A25ACCB8}" dt="2022-04-06T22:47:27.493" v="3980" actId="1076"/>
          <ac:spMkLst>
            <pc:docMk/>
            <pc:sldMk cId="0" sldId="313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9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9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1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24.365" v="3991" actId="1076"/>
        <pc:sldMkLst>
          <pc:docMk/>
          <pc:sldMk cId="0" sldId="315"/>
        </pc:sldMkLst>
        <pc:spChg chg="mod ord">
          <ac:chgData name="Froduald Kabanza" userId="edf393d0-642b-4b9e-8c75-f62133241689" providerId="ADAL" clId="{E9C78617-95DD-47DE-A293-83E4A25ACCB8}" dt="2022-04-06T22:48:24.365" v="3991" actId="1076"/>
          <ac:spMkLst>
            <pc:docMk/>
            <pc:sldMk cId="0" sldId="315"/>
            <ac:spMk id="808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37.898" v="3897" actId="1076"/>
        <pc:sldMkLst>
          <pc:docMk/>
          <pc:sldMk cId="0" sldId="318"/>
        </pc:sldMkLst>
        <pc:spChg chg="mod ord">
          <ac:chgData name="Froduald Kabanza" userId="edf393d0-642b-4b9e-8c75-f62133241689" providerId="ADAL" clId="{E9C78617-95DD-47DE-A293-83E4A25ACCB8}" dt="2022-04-06T22:36:37.898" v="3897" actId="1076"/>
          <ac:spMkLst>
            <pc:docMk/>
            <pc:sldMk cId="0" sldId="318"/>
            <ac:spMk id="931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33.956" v="3896" actId="1076"/>
          <ac:spMkLst>
            <pc:docMk/>
            <pc:sldMk cId="0" sldId="318"/>
            <ac:spMk id="931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44.886" v="3899" actId="1076"/>
        <pc:sldMkLst>
          <pc:docMk/>
          <pc:sldMk cId="0" sldId="320"/>
        </pc:sldMkLst>
        <pc:spChg chg="mod ord">
          <ac:chgData name="Froduald Kabanza" userId="edf393d0-642b-4b9e-8c75-f62133241689" providerId="ADAL" clId="{E9C78617-95DD-47DE-A293-83E4A25ACCB8}" dt="2022-04-06T22:36:44.886" v="3899" actId="1076"/>
          <ac:spMkLst>
            <pc:docMk/>
            <pc:sldMk cId="0" sldId="320"/>
            <ac:spMk id="942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42.196" v="3898" actId="1076"/>
          <ac:spMkLst>
            <pc:docMk/>
            <pc:sldMk cId="0" sldId="320"/>
            <ac:spMk id="942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53.311" v="3902" actId="1076"/>
        <pc:sldMkLst>
          <pc:docMk/>
          <pc:sldMk cId="0" sldId="321"/>
        </pc:sldMkLst>
        <pc:spChg chg="mod ord">
          <ac:chgData name="Froduald Kabanza" userId="edf393d0-642b-4b9e-8c75-f62133241689" providerId="ADAL" clId="{E9C78617-95DD-47DE-A293-83E4A25ACCB8}" dt="2022-04-06T22:36:53.311" v="3902" actId="1076"/>
          <ac:spMkLst>
            <pc:docMk/>
            <pc:sldMk cId="0" sldId="321"/>
            <ac:spMk id="952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50.586" v="3901" actId="14100"/>
          <ac:spMkLst>
            <pc:docMk/>
            <pc:sldMk cId="0" sldId="321"/>
            <ac:spMk id="952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7" creationId="{00000000-0000-0000-0000-000000000000}"/>
          </ac:spMkLst>
        </pc:spChg>
      </pc:sldChg>
      <pc:sldChg chg="modSp add mod chgLayout modNotesTx">
        <pc:chgData name="Froduald Kabanza" userId="edf393d0-642b-4b9e-8c75-f62133241689" providerId="ADAL" clId="{E9C78617-95DD-47DE-A293-83E4A25ACCB8}" dt="2022-04-06T22:38:14.375" v="3948" actId="20577"/>
        <pc:sldMkLst>
          <pc:docMk/>
          <pc:sldMk cId="0" sldId="322"/>
        </pc:sldMkLst>
        <pc:spChg chg="mod ord">
          <ac:chgData name="Froduald Kabanza" userId="edf393d0-642b-4b9e-8c75-f62133241689" providerId="ADAL" clId="{E9C78617-95DD-47DE-A293-83E4A25ACCB8}" dt="2022-04-06T22:36:59.256" v="3903" actId="1076"/>
          <ac:spMkLst>
            <pc:docMk/>
            <pc:sldMk cId="0" sldId="322"/>
            <ac:spMk id="972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7:56.610" v="3907" actId="21"/>
          <ac:spMkLst>
            <pc:docMk/>
            <pc:sldMk cId="0" sldId="322"/>
            <ac:spMk id="972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09.045" v="3953" actId="1076"/>
        <pc:sldMkLst>
          <pc:docMk/>
          <pc:sldMk cId="0" sldId="323"/>
        </pc:sldMkLst>
        <pc:spChg chg="mod ord">
          <ac:chgData name="Froduald Kabanza" userId="edf393d0-642b-4b9e-8c75-f62133241689" providerId="ADAL" clId="{E9C78617-95DD-47DE-A293-83E4A25ACCB8}" dt="2022-04-06T22:39:09.045" v="3953" actId="1076"/>
          <ac:spMkLst>
            <pc:docMk/>
            <pc:sldMk cId="0" sldId="323"/>
            <ac:spMk id="962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8:50.109" v="3952" actId="1076"/>
          <ac:spMkLst>
            <pc:docMk/>
            <pc:sldMk cId="0" sldId="323"/>
            <ac:spMk id="983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59.496" v="3959" actId="948"/>
        <pc:sldMkLst>
          <pc:docMk/>
          <pc:sldMk cId="0" sldId="324"/>
        </pc:sldMkLst>
        <pc:spChg chg="mod ord">
          <ac:chgData name="Froduald Kabanza" userId="edf393d0-642b-4b9e-8c75-f62133241689" providerId="ADAL" clId="{E9C78617-95DD-47DE-A293-83E4A25ACCB8}" dt="2022-04-06T22:39:22.323" v="3954" actId="1076"/>
          <ac:spMkLst>
            <pc:docMk/>
            <pc:sldMk cId="0" sldId="324"/>
            <ac:spMk id="993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9:59.496" v="3959" actId="948"/>
          <ac:spMkLst>
            <pc:docMk/>
            <pc:sldMk cId="0" sldId="324"/>
            <ac:spMk id="993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46.814" v="4006" actId="1076"/>
        <pc:sldMkLst>
          <pc:docMk/>
          <pc:sldMk cId="0" sldId="325"/>
        </pc:sldMkLst>
        <pc:spChg chg="mod ord">
          <ac:chgData name="Froduald Kabanza" userId="edf393d0-642b-4b9e-8c75-f62133241689" providerId="ADAL" clId="{E9C78617-95DD-47DE-A293-83E4A25ACCB8}" dt="2022-04-06T22:49:46.814" v="4006" actId="1076"/>
          <ac:spMkLst>
            <pc:docMk/>
            <pc:sldMk cId="0" sldId="325"/>
            <ac:spMk id="1003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44.829" v="4005" actId="1076"/>
          <ac:spMkLst>
            <pc:docMk/>
            <pc:sldMk cId="0" sldId="325"/>
            <ac:spMk id="1003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7" creationId="{00000000-0000-0000-0000-000000000000}"/>
          </ac:spMkLst>
        </pc:spChg>
      </pc:sldChg>
      <pc:sldChg chg="modSp mod modClrScheme chgLayout">
        <pc:chgData name="Froduald Kabanza" userId="edf393d0-642b-4b9e-8c75-f62133241689" providerId="ADAL" clId="{E9C78617-95DD-47DE-A293-83E4A25ACCB8}" dt="2022-03-27T23:16:17.770" v="268" actId="700"/>
        <pc:sldMkLst>
          <pc:docMk/>
          <pc:sldMk cId="154423500" sldId="332"/>
        </pc:sldMkLst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6" creationId="{50B0FB34-D872-45C2-9416-85ECF442F569}"/>
          </ac:spMkLst>
        </pc:spChg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7" creationId="{9D9D7E22-6E14-4E34-957C-A91469454C2C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5:31.727" v="2324" actId="1076"/>
        <pc:sldMkLst>
          <pc:docMk/>
          <pc:sldMk cId="0" sldId="333"/>
        </pc:sldMkLst>
        <pc:spChg chg="mod ord">
          <ac:chgData name="Froduald Kabanza" userId="edf393d0-642b-4b9e-8c75-f62133241689" providerId="ADAL" clId="{E9C78617-95DD-47DE-A293-83E4A25ACCB8}" dt="2022-04-06T21:55:31.727" v="2324" actId="1076"/>
          <ac:spMkLst>
            <pc:docMk/>
            <pc:sldMk cId="0" sldId="333"/>
            <ac:spMk id="1187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38.199" v="3983" actId="1076"/>
        <pc:sldMkLst>
          <pc:docMk/>
          <pc:sldMk cId="0" sldId="334"/>
        </pc:sldMkLst>
        <pc:spChg chg="mod ord">
          <ac:chgData name="Froduald Kabanza" userId="edf393d0-642b-4b9e-8c75-f62133241689" providerId="ADAL" clId="{E9C78617-95DD-47DE-A293-83E4A25ACCB8}" dt="2022-04-06T22:47:36.292" v="3982" actId="1076"/>
          <ac:spMkLst>
            <pc:docMk/>
            <pc:sldMk cId="0" sldId="334"/>
            <ac:spMk id="706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38.199" v="3983" actId="1076"/>
          <ac:spMkLst>
            <pc:docMk/>
            <pc:sldMk cId="0" sldId="334"/>
            <ac:spMk id="706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14:22.981" v="560" actId="20577"/>
        <pc:sldMkLst>
          <pc:docMk/>
          <pc:sldMk cId="0" sldId="33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14:22.981" v="560" actId="20577"/>
          <ac:spMkLst>
            <pc:docMk/>
            <pc:sldMk cId="0" sldId="335"/>
            <ac:spMk id="204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1:24.187" v="3563" actId="255"/>
        <pc:sldMkLst>
          <pc:docMk/>
          <pc:sldMk cId="0" sldId="33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1:24.187" v="3563" actId="255"/>
          <ac:spMkLst>
            <pc:docMk/>
            <pc:sldMk cId="0" sldId="336"/>
            <ac:spMk id="140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3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3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25702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09.235" v="2325" actId="1076"/>
        <pc:sldMkLst>
          <pc:docMk/>
          <pc:sldMk cId="0" sldId="347"/>
        </pc:sldMkLst>
        <pc:spChg chg="mod ord">
          <ac:chgData name="Froduald Kabanza" userId="edf393d0-642b-4b9e-8c75-f62133241689" providerId="ADAL" clId="{E9C78617-95DD-47DE-A293-83E4A25ACCB8}" dt="2022-04-06T21:57:09.235" v="2325" actId="1076"/>
          <ac:spMkLst>
            <pc:docMk/>
            <pc:sldMk cId="0" sldId="347"/>
            <ac:spMk id="1198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38.543" v="2326" actId="1076"/>
        <pc:sldMkLst>
          <pc:docMk/>
          <pc:sldMk cId="0" sldId="348"/>
        </pc:sldMkLst>
        <pc:spChg chg="mod ord">
          <ac:chgData name="Froduald Kabanza" userId="edf393d0-642b-4b9e-8c75-f62133241689" providerId="ADAL" clId="{E9C78617-95DD-47DE-A293-83E4A25ACCB8}" dt="2022-04-06T21:57:38.543" v="2326" actId="1076"/>
          <ac:spMkLst>
            <pc:docMk/>
            <pc:sldMk cId="0" sldId="348"/>
            <ac:spMk id="1208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7" creationId="{00000000-0000-0000-0000-000000000000}"/>
          </ac:spMkLst>
        </pc:spChg>
      </pc:sldChg>
      <pc:sldChg chg="addSp delSp modSp mod addAnim delAnim modAnim chgLayout">
        <pc:chgData name="Froduald Kabanza" userId="edf393d0-642b-4b9e-8c75-f62133241689" providerId="ADAL" clId="{E9C78617-95DD-47DE-A293-83E4A25ACCB8}" dt="2022-03-27T23:50:55.215" v="499" actId="1076"/>
        <pc:sldMkLst>
          <pc:docMk/>
          <pc:sldMk cId="2508412678" sldId="349"/>
        </pc:sldMkLst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2508412678" sldId="349"/>
            <ac:spMk id="3" creationId="{B3A1CAC0-CED7-43AD-8B25-BE9DA5760690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2508412678" sldId="349"/>
            <ac:spMk id="4" creationId="{687710E2-7DC4-44C3-9724-BE4878289DEB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2508412678" sldId="349"/>
            <ac:spMk id="5" creationId="{3FDFCE32-10C1-4273-A4A3-771C22824F2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508412678" sldId="349"/>
            <ac:spMk id="6" creationId="{954FB426-7583-4550-97B4-262F8FA8DF5A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508412678" sldId="349"/>
            <ac:spMk id="7" creationId="{1878EC42-B5EE-45F4-A3B3-66F84C87C5AB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508412678" sldId="349"/>
            <ac:spMk id="8" creationId="{D8CC954B-6E62-40D3-9013-3E8CFBB4DAFC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9" creationId="{0B707316-139A-4707-90FF-079E7933523B}"/>
          </ac:spMkLst>
        </pc:spChg>
        <pc:spChg chg="add del mod ord">
          <ac:chgData name="Froduald Kabanza" userId="edf393d0-642b-4b9e-8c75-f62133241689" providerId="ADAL" clId="{E9C78617-95DD-47DE-A293-83E4A25ACCB8}" dt="2022-03-27T23:45:17.756" v="471" actId="478"/>
          <ac:spMkLst>
            <pc:docMk/>
            <pc:sldMk cId="2508412678" sldId="349"/>
            <ac:spMk id="10" creationId="{F76CA08C-71B3-4931-9210-0DB6C2FC21DC}"/>
          </ac:spMkLst>
        </pc:spChg>
        <pc:spChg chg="del">
          <ac:chgData name="Froduald Kabanza" userId="edf393d0-642b-4b9e-8c75-f62133241689" providerId="ADAL" clId="{E9C78617-95DD-47DE-A293-83E4A25ACCB8}" dt="2022-03-27T23:13:55.588" v="132" actId="478"/>
          <ac:spMkLst>
            <pc:docMk/>
            <pc:sldMk cId="2508412678" sldId="349"/>
            <ac:spMk id="16" creationId="{6D23742A-E8C7-4CD3-BA9A-819DC630597C}"/>
          </ac:spMkLst>
        </pc:spChg>
        <pc:spChg chg="add del mod">
          <ac:chgData name="Froduald Kabanza" userId="edf393d0-642b-4b9e-8c75-f62133241689" providerId="ADAL" clId="{E9C78617-95DD-47DE-A293-83E4A25ACCB8}" dt="2022-03-27T23:13:45.813" v="130" actId="478"/>
          <ac:spMkLst>
            <pc:docMk/>
            <pc:sldMk cId="2508412678" sldId="349"/>
            <ac:spMk id="22" creationId="{944CEB45-ACFB-4BBF-8CF7-4E58E969D1A9}"/>
          </ac:spMkLst>
        </pc:spChg>
        <pc:spChg chg="del mod">
          <ac:chgData name="Froduald Kabanza" userId="edf393d0-642b-4b9e-8c75-f62133241689" providerId="ADAL" clId="{E9C78617-95DD-47DE-A293-83E4A25ACCB8}" dt="2022-03-27T23:13:53.842" v="131" actId="478"/>
          <ac:spMkLst>
            <pc:docMk/>
            <pc:sldMk cId="2508412678" sldId="349"/>
            <ac:spMk id="23" creationId="{A9F41920-FB06-4AC3-A927-C0EE0F4707CC}"/>
          </ac:spMkLst>
        </pc:spChg>
        <pc:spChg chg="mod ord">
          <ac:chgData name="Froduald Kabanza" userId="edf393d0-642b-4b9e-8c75-f62133241689" providerId="ADAL" clId="{E9C78617-95DD-47DE-A293-83E4A25ACCB8}" dt="2022-03-27T23:50:55.215" v="499" actId="1076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8" creationId="{00000000-0000-0000-0000-000000000000}"/>
          </ac:spMkLst>
        </pc:spChg>
        <pc:grpChg chg="add del">
          <ac:chgData name="Froduald Kabanza" userId="edf393d0-642b-4b9e-8c75-f62133241689" providerId="ADAL" clId="{E9C78617-95DD-47DE-A293-83E4A25ACCB8}" dt="2022-03-27T23:45:26.040" v="473" actId="478"/>
          <ac:grpSpMkLst>
            <pc:docMk/>
            <pc:sldMk cId="2508412678" sldId="349"/>
            <ac:grpSpMk id="2" creationId="{09447AA4-3491-4FAE-91FE-20C60C036FEF}"/>
          </ac:grpSpMkLst>
        </pc:gr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9.335" v="3990" actId="1076"/>
        <pc:sldMkLst>
          <pc:docMk/>
          <pc:sldMk cId="0" sldId="354"/>
        </pc:sldMkLst>
        <pc:spChg chg="mod ord">
          <ac:chgData name="Froduald Kabanza" userId="edf393d0-642b-4b9e-8c75-f62133241689" providerId="ADAL" clId="{E9C78617-95DD-47DE-A293-83E4A25ACCB8}" dt="2022-04-06T22:48:19.335" v="3990" actId="1076"/>
          <ac:spMkLst>
            <pc:docMk/>
            <pc:sldMk cId="0" sldId="354"/>
            <ac:spMk id="747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3.933" v="3989" actId="1076"/>
        <pc:sldMkLst>
          <pc:docMk/>
          <pc:sldMk cId="0" sldId="355"/>
        </pc:sldMkLst>
        <pc:spChg chg="mod ord">
          <ac:chgData name="Froduald Kabanza" userId="edf393d0-642b-4b9e-8c75-f62133241689" providerId="ADAL" clId="{E9C78617-95DD-47DE-A293-83E4A25ACCB8}" dt="2022-04-06T22:48:13.933" v="3989" actId="1076"/>
          <ac:spMkLst>
            <pc:docMk/>
            <pc:sldMk cId="0" sldId="355"/>
            <ac:spMk id="768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36.374" v="3972" actId="14100"/>
          <ac:spMkLst>
            <pc:docMk/>
            <pc:sldMk cId="0" sldId="355"/>
            <ac:spMk id="768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11.114" v="3979" actId="1076"/>
        <pc:sldMkLst>
          <pc:docMk/>
          <pc:sldMk cId="0" sldId="356"/>
        </pc:sldMkLst>
        <pc:spChg chg="mod ord">
          <ac:chgData name="Froduald Kabanza" userId="edf393d0-642b-4b9e-8c75-f62133241689" providerId="ADAL" clId="{E9C78617-95DD-47DE-A293-83E4A25ACCB8}" dt="2022-04-06T22:47:11.114" v="3979" actId="1076"/>
          <ac:spMkLst>
            <pc:docMk/>
            <pc:sldMk cId="0" sldId="356"/>
            <ac:spMk id="778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49.107" v="3974" actId="14100"/>
          <ac:spMkLst>
            <pc:docMk/>
            <pc:sldMk cId="0" sldId="356"/>
            <ac:spMk id="778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58:14.314" v="4045" actId="1076"/>
        <pc:sldMkLst>
          <pc:docMk/>
          <pc:sldMk cId="0" sldId="357"/>
        </pc:sldMkLst>
        <pc:spChg chg="mod ord">
          <ac:chgData name="Froduald Kabanza" userId="edf393d0-642b-4b9e-8c75-f62133241689" providerId="ADAL" clId="{E9C78617-95DD-47DE-A293-83E4A25ACCB8}" dt="2022-04-06T22:47:06.317" v="3978" actId="1076"/>
          <ac:spMkLst>
            <pc:docMk/>
            <pc:sldMk cId="0" sldId="357"/>
            <ac:spMk id="788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00.803" v="4044" actId="948"/>
          <ac:spMkLst>
            <pc:docMk/>
            <pc:sldMk cId="0" sldId="357"/>
            <ac:spMk id="788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3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14.314" v="4045" actId="1076"/>
          <ac:grpSpMkLst>
            <pc:docMk/>
            <pc:sldMk cId="0" sldId="357"/>
            <ac:grpSpMk id="78862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14.314" v="4045" actId="1076"/>
          <ac:cxnSpMkLst>
            <pc:docMk/>
            <pc:sldMk cId="0" sldId="357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58:55.092" v="4049" actId="1076"/>
        <pc:sldMkLst>
          <pc:docMk/>
          <pc:sldMk cId="0" sldId="35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46.441" v="4048" actId="1076"/>
          <ac:spMkLst>
            <pc:docMk/>
            <pc:sldMk cId="0" sldId="359"/>
            <ac:spMk id="798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6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55.092" v="4049" actId="1076"/>
          <ac:cxnSpMkLst>
            <pc:docMk/>
            <pc:sldMk cId="0" sldId="359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8:28.908" v="3992" actId="1076"/>
        <pc:sldMkLst>
          <pc:docMk/>
          <pc:sldMk cId="0" sldId="360"/>
        </pc:sldMkLst>
        <pc:spChg chg="mod ord">
          <ac:chgData name="Froduald Kabanza" userId="edf393d0-642b-4b9e-8c75-f62133241689" providerId="ADAL" clId="{E9C78617-95DD-47DE-A293-83E4A25ACCB8}" dt="2022-04-06T22:48:28.908" v="3992" actId="1076"/>
          <ac:spMkLst>
            <pc:docMk/>
            <pc:sldMk cId="0" sldId="360"/>
            <ac:spMk id="819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37.131" v="3994" actId="1076"/>
        <pc:sldMkLst>
          <pc:docMk/>
          <pc:sldMk cId="0" sldId="361"/>
        </pc:sldMkLst>
        <pc:spChg chg="mod ord">
          <ac:chgData name="Froduald Kabanza" userId="edf393d0-642b-4b9e-8c75-f62133241689" providerId="ADAL" clId="{E9C78617-95DD-47DE-A293-83E4A25ACCB8}" dt="2022-04-06T22:48:33.258" v="3993" actId="1076"/>
          <ac:spMkLst>
            <pc:docMk/>
            <pc:sldMk cId="0" sldId="361"/>
            <ac:spMk id="8294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37.131" v="3994" actId="1076"/>
          <ac:spMkLst>
            <pc:docMk/>
            <pc:sldMk cId="0" sldId="361"/>
            <ac:spMk id="829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6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43.331" v="3995" actId="1076"/>
        <pc:sldMkLst>
          <pc:docMk/>
          <pc:sldMk cId="0" sldId="36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43.331" v="3995" actId="1076"/>
          <ac:spMkLst>
            <pc:docMk/>
            <pc:sldMk cId="0" sldId="364"/>
            <ac:spMk id="8499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4:02.793" v="2319" actId="1076"/>
        <pc:sldMkLst>
          <pc:docMk/>
          <pc:sldMk cId="0" sldId="36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4:02.793" v="2319" actId="1076"/>
          <ac:spMkLst>
            <pc:docMk/>
            <pc:sldMk cId="0" sldId="365"/>
            <ac:spMk id="860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3:57.619" v="2318" actId="1076"/>
        <pc:sldMkLst>
          <pc:docMk/>
          <pc:sldMk cId="0" sldId="3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57.619" v="2318" actId="1076"/>
          <ac:spMkLst>
            <pc:docMk/>
            <pc:sldMk cId="0" sldId="366"/>
            <ac:spMk id="8704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8.489" v="4001" actId="1076"/>
        <pc:sldMkLst>
          <pc:docMk/>
          <pc:sldMk cId="0" sldId="3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8.489" v="4001" actId="1076"/>
          <ac:spMkLst>
            <pc:docMk/>
            <pc:sldMk cId="0" sldId="367"/>
            <ac:spMk id="880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4.502" v="4000" actId="1076"/>
        <pc:sldMkLst>
          <pc:docMk/>
          <pc:sldMk cId="0" sldId="3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4.502" v="4000" actId="1076"/>
          <ac:spMkLst>
            <pc:docMk/>
            <pc:sldMk cId="0" sldId="368"/>
            <ac:spMk id="890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0.058" v="3997" actId="20577"/>
        <pc:sldMkLst>
          <pc:docMk/>
          <pc:sldMk cId="0" sldId="370"/>
        </pc:sldMkLst>
        <pc:spChg chg="mod ord">
          <ac:chgData name="Froduald Kabanza" userId="edf393d0-642b-4b9e-8c75-f62133241689" providerId="ADAL" clId="{E9C78617-95DD-47DE-A293-83E4A25ACCB8}" dt="2022-04-06T22:49:00.058" v="3997" actId="20577"/>
          <ac:spMkLst>
            <pc:docMk/>
            <pc:sldMk cId="0" sldId="370"/>
            <ac:spMk id="911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4.431" v="3998" actId="1076"/>
        <pc:sldMkLst>
          <pc:docMk/>
          <pc:sldMk cId="0" sldId="3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04.431" v="3998" actId="1076"/>
          <ac:spMkLst>
            <pc:docMk/>
            <pc:sldMk cId="0" sldId="371"/>
            <ac:spMk id="901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9.777" v="3999" actId="1076"/>
        <pc:sldMkLst>
          <pc:docMk/>
          <pc:sldMk cId="0" sldId="372"/>
        </pc:sldMkLst>
        <pc:spChg chg="mod ord">
          <ac:chgData name="Froduald Kabanza" userId="edf393d0-642b-4b9e-8c75-f62133241689" providerId="ADAL" clId="{E9C78617-95DD-47DE-A293-83E4A25ACCB8}" dt="2022-04-06T22:49:09.777" v="3999" actId="1076"/>
          <ac:spMkLst>
            <pc:docMk/>
            <pc:sldMk cId="0" sldId="372"/>
            <ac:spMk id="921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5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E9C78617-95DD-47DE-A293-83E4A25ACCB8}" dt="2022-04-06T22:33:50.557" v="3895" actId="729"/>
        <pc:sldMkLst>
          <pc:docMk/>
          <pc:sldMk cId="1766699867" sldId="373"/>
        </pc:sldMkLst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" creationId="{A4B4173C-E853-4AE5-8AED-EC8E01BF761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3" creationId="{801FC036-68FC-4835-B1AC-945DCC921DD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4" creationId="{8AD8B739-7B95-49A4-A178-440D7C8A1E97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5" creationId="{3E00FAD1-3AC7-4926-8176-35DDDF9D58B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6" creationId="{382DC1AE-91E0-4BFC-B8FE-66A6CE9CB78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7" creationId="{31E8C505-5707-4F76-A6A0-EAFFC0205E21}"/>
          </ac:spMkLst>
        </pc:spChg>
        <pc:spChg chg="mod ord">
          <ac:chgData name="Froduald Kabanza" userId="edf393d0-642b-4b9e-8c75-f62133241689" providerId="ADAL" clId="{E9C78617-95DD-47DE-A293-83E4A25ACCB8}" dt="2022-03-27T23:39:59.209" v="443" actId="14100"/>
          <ac:spMkLst>
            <pc:docMk/>
            <pc:sldMk cId="1766699867" sldId="373"/>
            <ac:spMk id="235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35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7:40.294" v="3743" actId="14100"/>
          <ac:spMkLst>
            <pc:docMk/>
            <pc:sldMk cId="1766699867" sldId="373"/>
            <ac:spMk id="2355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2.151" v="439" actId="478"/>
          <ac:spMkLst>
            <pc:docMk/>
            <pc:sldMk cId="1766699867" sldId="373"/>
            <ac:spMk id="235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6.117" v="2312" actId="1076"/>
          <ac:spMkLst>
            <pc:docMk/>
            <pc:sldMk cId="1766699867" sldId="373"/>
            <ac:spMk id="232450" creationId="{00000000-0000-0000-0000-000000000000}"/>
          </ac:spMkLst>
        </pc:spChg>
      </pc:sldChg>
      <pc:sldChg chg="addSp delSp modSp add mod chgLayout modNotes">
        <pc:chgData name="Froduald Kabanza" userId="edf393d0-642b-4b9e-8c75-f62133241689" providerId="ADAL" clId="{E9C78617-95DD-47DE-A293-83E4A25ACCB8}" dt="2022-04-06T21:52:52.022" v="2311" actId="1076"/>
        <pc:sldMkLst>
          <pc:docMk/>
          <pc:sldMk cId="2575881147" sldId="374"/>
        </pc:sldMkLst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" creationId="{2848BE53-8452-45F9-8933-926CC064DEB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3" creationId="{EE0DDA6C-C39F-4689-908A-587795E6E8B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4" creationId="{30569BFF-1336-46A9-B2F5-5CBB73A71619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5" creationId="{C65810C5-0981-4878-A3FC-48A4866A3A7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6" creationId="{A2359FCC-67BC-4AEC-8E04-05433B2263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7" creationId="{906771D9-7FDC-442B-B084-5C3F6653EB42}"/>
          </ac:spMkLst>
        </pc:spChg>
        <pc:spChg chg="mod ord">
          <ac:chgData name="Froduald Kabanza" userId="edf393d0-642b-4b9e-8c75-f62133241689" providerId="ADAL" clId="{E9C78617-95DD-47DE-A293-83E4A25ACCB8}" dt="2022-03-27T23:40:08.453" v="444" actId="14100"/>
          <ac:spMkLst>
            <pc:docMk/>
            <pc:sldMk cId="2575881147" sldId="374"/>
            <ac:spMk id="245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8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7.602" v="440" actId="478"/>
          <ac:spMkLst>
            <pc:docMk/>
            <pc:sldMk cId="2575881147" sldId="374"/>
            <ac:spMk id="245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2.022" v="2311" actId="1076"/>
          <ac:spMkLst>
            <pc:docMk/>
            <pc:sldMk cId="2575881147" sldId="374"/>
            <ac:spMk id="236546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8.215" v="4052" actId="478"/>
        <pc:sldMkLst>
          <pc:docMk/>
          <pc:sldMk cId="3390064885" sldId="375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" creationId="{2B97DFA2-C011-4B4D-B81F-306C2C44BD4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3" creationId="{931DAF2C-707E-4C58-9346-1B1B2632F6A6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4" creationId="{D56104B6-9215-46FB-8111-AAEE5BA99B8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5" creationId="{99A885BA-4ECD-4B2F-9482-F9BB8896228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6" creationId="{C5A4EB34-F86A-45A9-B573-A90E5B09C098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7" creationId="{C765A0D4-3606-4F52-BC31-E334FEF8A900}"/>
          </ac:spMkLst>
        </pc:spChg>
        <pc:spChg chg="mod ord">
          <ac:chgData name="Froduald Kabanza" userId="edf393d0-642b-4b9e-8c75-f62133241689" providerId="ADAL" clId="{E9C78617-95DD-47DE-A293-83E4A25ACCB8}" dt="2022-03-27T23:40:11.552" v="445" actId="14100"/>
          <ac:spMkLst>
            <pc:docMk/>
            <pc:sldMk cId="3390064885" sldId="375"/>
            <ac:spMk id="256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8.215" v="4052" actId="478"/>
          <ac:spMkLst>
            <pc:docMk/>
            <pc:sldMk cId="3390064885" sldId="375"/>
            <ac:spMk id="256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2.226" v="2313" actId="1076"/>
          <ac:spMkLst>
            <pc:docMk/>
            <pc:sldMk cId="3390064885" sldId="375"/>
            <ac:spMk id="238594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4.506" v="4051" actId="478"/>
        <pc:sldMkLst>
          <pc:docMk/>
          <pc:sldMk cId="438117816" sldId="376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" creationId="{BD925004-765B-4F6A-BC2E-36FE8B51F0F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3" creationId="{AFDF117D-C182-4F3E-A33E-D558C246BEC0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4" creationId="{C207775A-EBD0-460A-A072-2BE396B96B4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5" creationId="{C8A55AF4-67B8-4CAA-AD6C-54088EE6898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6" creationId="{8A0AA5E8-CBE8-445B-BF3E-D841989751E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7" creationId="{F6941EDC-FF57-42CE-9E4E-74B754E1F7C4}"/>
          </ac:spMkLst>
        </pc:spChg>
        <pc:spChg chg="mod ord">
          <ac:chgData name="Froduald Kabanza" userId="edf393d0-642b-4b9e-8c75-f62133241689" providerId="ADAL" clId="{E9C78617-95DD-47DE-A293-83E4A25ACCB8}" dt="2022-03-27T23:40:15.581" v="446" actId="14100"/>
          <ac:spMkLst>
            <pc:docMk/>
            <pc:sldMk cId="438117816" sldId="37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4.506" v="4051" actId="478"/>
          <ac:spMkLst>
            <pc:docMk/>
            <pc:sldMk cId="438117816" sldId="37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7.900" v="2314" actId="1076"/>
          <ac:spMkLst>
            <pc:docMk/>
            <pc:sldMk cId="438117816" sldId="376"/>
            <ac:spMk id="240642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49.358" v="4050" actId="478"/>
        <pc:sldMkLst>
          <pc:docMk/>
          <pc:sldMk cId="894516654" sldId="377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" creationId="{8B991E39-80A9-43DA-8B14-C492ABCF708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3" creationId="{D1408740-8394-447F-9B9C-EBB3E04F97E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4" creationId="{BCD47932-5F02-4EB2-987C-CE6EB0647E3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5" creationId="{9252F525-A9D2-4134-8191-793FBD4E2935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6" creationId="{88591DF9-0A0E-43C3-8AC9-9C1E46F8A5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7" creationId="{AA53FF48-3E7C-4377-B723-AB61218158BF}"/>
          </ac:spMkLst>
        </pc:spChg>
        <pc:spChg chg="mod ord">
          <ac:chgData name="Froduald Kabanza" userId="edf393d0-642b-4b9e-8c75-f62133241689" providerId="ADAL" clId="{E9C78617-95DD-47DE-A293-83E4A25ACCB8}" dt="2022-03-27T23:40:19.963" v="447" actId="14100"/>
          <ac:spMkLst>
            <pc:docMk/>
            <pc:sldMk cId="894516654" sldId="377"/>
            <ac:spMk id="276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49.358" v="4050" actId="478"/>
          <ac:spMkLst>
            <pc:docMk/>
            <pc:sldMk cId="894516654" sldId="377"/>
            <ac:spMk id="276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22.907" v="2315" actId="1076"/>
          <ac:spMkLst>
            <pc:docMk/>
            <pc:sldMk cId="894516654" sldId="377"/>
            <ac:spMk id="242690" creationId="{00000000-0000-0000-0000-000000000000}"/>
          </ac:spMkLst>
        </pc:spChg>
      </pc:sldChg>
      <pc:sldChg chg="delSp modSp add mod ord modTransition modClrScheme modAnim chgLayout">
        <pc:chgData name="Froduald Kabanza" userId="edf393d0-642b-4b9e-8c75-f62133241689" providerId="ADAL" clId="{E9C78617-95DD-47DE-A293-83E4A25ACCB8}" dt="2022-04-06T21:51:33.369" v="2310" actId="20577"/>
        <pc:sldMkLst>
          <pc:docMk/>
          <pc:sldMk cId="3217852311" sldId="37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" creationId="{6D2D61D4-C7CB-4BF6-A9F9-AFB01BC0BA4A}"/>
          </ac:spMkLst>
        </pc:spChg>
        <pc:spChg chg="mod">
          <ac:chgData name="Froduald Kabanza" userId="edf393d0-642b-4b9e-8c75-f62133241689" providerId="ADAL" clId="{E9C78617-95DD-47DE-A293-83E4A25ACCB8}" dt="2022-04-06T21:51:33.369" v="2310" actId="20577"/>
          <ac:spMkLst>
            <pc:docMk/>
            <pc:sldMk cId="3217852311" sldId="378"/>
            <ac:spMk id="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0:36.858" v="449" actId="14100"/>
          <ac:spMkLst>
            <pc:docMk/>
            <pc:sldMk cId="3217852311" sldId="378"/>
            <ac:spMk id="215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150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2:05.822" v="411" actId="1076"/>
          <ac:spMkLst>
            <pc:docMk/>
            <pc:sldMk cId="3217852311" sldId="378"/>
            <ac:spMk id="215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0:33.949" v="448" actId="478"/>
          <ac:spMkLst>
            <pc:docMk/>
            <pc:sldMk cId="3217852311" sldId="378"/>
            <ac:spMk id="215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02.030" v="409" actId="14100"/>
          <ac:spMkLst>
            <pc:docMk/>
            <pc:sldMk cId="3217852311" sldId="378"/>
            <ac:spMk id="257028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06.231" v="4012" actId="1076"/>
        <pc:sldMkLst>
          <pc:docMk/>
          <pc:sldMk cId="1179892049" sldId="37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2" creationId="{412345FF-A163-4671-BEF5-5B6195F45788}"/>
          </ac:spMkLst>
        </pc:spChg>
        <pc:spChg chg="mod ord">
          <ac:chgData name="Froduald Kabanza" userId="edf393d0-642b-4b9e-8c75-f62133241689" providerId="ADAL" clId="{E9C78617-95DD-47DE-A293-83E4A25ACCB8}" dt="2022-03-27T23:41:18.669" v="450" actId="14100"/>
          <ac:spMkLst>
            <pc:docMk/>
            <pc:sldMk cId="1179892049" sldId="379"/>
            <ac:spMk id="358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3584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8.856" v="478" actId="478"/>
          <ac:spMkLst>
            <pc:docMk/>
            <pc:sldMk cId="1179892049" sldId="379"/>
            <ac:spMk id="358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06.231" v="4012" actId="1076"/>
          <ac:spMkLst>
            <pc:docMk/>
            <pc:sldMk cId="1179892049" sldId="379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2:45.938" v="460" actId="14100"/>
          <ac:spMkLst>
            <pc:docMk/>
            <pc:sldMk cId="1179892049" sldId="379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2:04.689" v="3967" actId="20577"/>
          <ac:spMkLst>
            <pc:docMk/>
            <pc:sldMk cId="1179892049" sldId="379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1:26.093" v="452" actId="14100"/>
        <pc:sldMkLst>
          <pc:docMk/>
          <pc:sldMk cId="3777005848" sldId="38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" creationId="{3F152BBE-4118-448C-9D3E-CAE1CB1F819B}"/>
          </ac:spMkLst>
        </pc:spChg>
        <pc:spChg chg="mod ord">
          <ac:chgData name="Froduald Kabanza" userId="edf393d0-642b-4b9e-8c75-f62133241689" providerId="ADAL" clId="{E9C78617-95DD-47DE-A293-83E4A25ACCB8}" dt="2022-03-27T23:41:26.093" v="452" actId="14100"/>
          <ac:spMkLst>
            <pc:docMk/>
            <pc:sldMk cId="3777005848" sldId="380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6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23.296" v="451" actId="478"/>
          <ac:spMkLst>
            <pc:docMk/>
            <pc:sldMk cId="3777005848" sldId="380"/>
            <ac:spMk id="368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6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4-06T22:50:32.478" v="4014" actId="1076"/>
        <pc:sldMkLst>
          <pc:docMk/>
          <pc:sldMk cId="2462776843" sldId="38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2" creationId="{BE709B8B-0A00-4B7D-89E2-62C5E394AAE5}"/>
          </ac:spMkLst>
        </pc:spChg>
        <pc:spChg chg="mod ord">
          <ac:chgData name="Froduald Kabanza" userId="edf393d0-642b-4b9e-8c75-f62133241689" providerId="ADAL" clId="{E9C78617-95DD-47DE-A293-83E4A25ACCB8}" dt="2022-03-27T23:41:32.228" v="454" actId="14100"/>
          <ac:spMkLst>
            <pc:docMk/>
            <pc:sldMk cId="2462776843" sldId="381"/>
            <ac:spMk id="378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3789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34.465" v="455" actId="478"/>
          <ac:spMkLst>
            <pc:docMk/>
            <pc:sldMk cId="2462776843" sldId="381"/>
            <ac:spMk id="378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378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32.478" v="4014" actId="1076"/>
          <ac:spMkLst>
            <pc:docMk/>
            <pc:sldMk cId="2462776843" sldId="381"/>
            <ac:spMk id="2621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51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53.442" v="4017" actId="1076"/>
        <pc:sldMkLst>
          <pc:docMk/>
          <pc:sldMk cId="668704005" sldId="38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2" creationId="{71930D67-E5D9-4A3C-9AA6-4640046DEBC2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1.522" v="477" actId="478"/>
          <ac:spMkLst>
            <pc:docMk/>
            <pc:sldMk cId="668704005" sldId="382"/>
            <ac:spMk id="389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53.442" v="4017" actId="1076"/>
          <ac:spMkLst>
            <pc:docMk/>
            <pc:sldMk cId="668704005" sldId="382"/>
            <ac:spMk id="2631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51.248" v="4016" actId="14100"/>
          <ac:spMkLst>
            <pc:docMk/>
            <pc:sldMk cId="668704005" sldId="382"/>
            <ac:spMk id="26317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5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13.923" v="4020" actId="1076"/>
        <pc:sldMkLst>
          <pc:docMk/>
          <pc:sldMk cId="2483251182" sldId="383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2" creationId="{EA960A88-81E2-49A4-B015-73E91CDBCA6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37.956" v="476" actId="478"/>
          <ac:spMkLst>
            <pc:docMk/>
            <pc:sldMk cId="2483251182" sldId="383"/>
            <ac:spMk id="399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399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3.923" v="4020" actId="1076"/>
          <ac:spMkLst>
            <pc:docMk/>
            <pc:sldMk cId="2483251182" sldId="383"/>
            <ac:spMk id="26419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1.362" v="4019" actId="1076"/>
          <ac:spMkLst>
            <pc:docMk/>
            <pc:sldMk cId="2483251182" sldId="383"/>
            <ac:spMk id="2641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9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1:26.051" v="4021" actId="1076"/>
        <pc:sldMkLst>
          <pc:docMk/>
          <pc:sldMk cId="4215933115" sldId="38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2" creationId="{634513DA-6CAC-412B-93F1-FE0A476C3CAC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4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44.519" v="4025" actId="1076"/>
        <pc:sldMkLst>
          <pc:docMk/>
          <pc:sldMk cId="2532118636" sldId="38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2" creationId="{9B5A84C7-434A-4103-B55C-3EBCA55E4DEB}"/>
          </ac:spMkLst>
        </pc:spChg>
        <pc:spChg chg="mod">
          <ac:chgData name="Froduald Kabanza" userId="edf393d0-642b-4b9e-8c75-f62133241689" providerId="ADAL" clId="{E9C78617-95DD-47DE-A293-83E4A25ACCB8}" dt="2022-03-27T23:48:01.604" v="482" actId="14100"/>
          <ac:spMkLst>
            <pc:docMk/>
            <pc:sldMk cId="2532118636" sldId="385"/>
            <ac:spMk id="419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41987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7:57.069" v="480" actId="478"/>
          <ac:spMkLst>
            <pc:docMk/>
            <pc:sldMk cId="2532118636" sldId="385"/>
            <ac:spMk id="419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419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44.519" v="4025" actId="1076"/>
          <ac:spMkLst>
            <pc:docMk/>
            <pc:sldMk cId="2532118636" sldId="385"/>
            <ac:spMk id="2682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40.171" v="4024" actId="1076"/>
          <ac:spMkLst>
            <pc:docMk/>
            <pc:sldMk cId="2532118636" sldId="385"/>
            <ac:spMk id="268296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52.720" v="4026" actId="1076"/>
        <pc:sldMkLst>
          <pc:docMk/>
          <pc:sldMk cId="2879896664" sldId="38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2" creationId="{89A4E121-73E7-4818-8789-4FA96CDC9D6D}"/>
          </ac:spMkLst>
        </pc:spChg>
        <pc:spChg chg="mod">
          <ac:chgData name="Froduald Kabanza" userId="edf393d0-642b-4b9e-8c75-f62133241689" providerId="ADAL" clId="{E9C78617-95DD-47DE-A293-83E4A25ACCB8}" dt="2022-03-27T23:48:04.335" v="483" actId="14100"/>
          <ac:spMkLst>
            <pc:docMk/>
            <pc:sldMk cId="2879896664" sldId="386"/>
            <ac:spMk id="430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430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9:58.749" v="498" actId="478"/>
          <ac:spMkLst>
            <pc:docMk/>
            <pc:sldMk cId="2879896664" sldId="386"/>
            <ac:spMk id="430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430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03.455" v="4027" actId="1076"/>
        <pc:sldMkLst>
          <pc:docMk/>
          <pc:sldMk cId="1828959945" sldId="3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2" creationId="{0CED46D9-CFDB-4080-AAFF-C1D26B159FBD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09.730" v="485" actId="478"/>
          <ac:spMkLst>
            <pc:docMk/>
            <pc:sldMk cId="1828959945" sldId="387"/>
            <ac:spMk id="440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440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2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14.846" v="4029" actId="1076"/>
        <pc:sldMkLst>
          <pc:docMk/>
          <pc:sldMk cId="376115985" sldId="38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2" creationId="{71C9CD1C-925D-4547-90D8-5B63C024B5FE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17.671" v="488" actId="478"/>
          <ac:spMkLst>
            <pc:docMk/>
            <pc:sldMk cId="376115985" sldId="388"/>
            <ac:spMk id="450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14.846" v="4029" actId="1076"/>
          <ac:spMkLst>
            <pc:docMk/>
            <pc:sldMk cId="376115985" sldId="388"/>
            <ac:spMk id="2693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20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23.132" v="4030" actId="1076"/>
        <pc:sldMkLst>
          <pc:docMk/>
          <pc:sldMk cId="3535358541" sldId="38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2" creationId="{96E3FC42-83AA-4BC7-9F5D-2163775C3FE4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3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8:24.069" v="491" actId="478"/>
          <ac:spMkLst>
            <pc:docMk/>
            <pc:sldMk cId="3535358541" sldId="389"/>
            <ac:spMk id="460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460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3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37.848" v="4032" actId="1076"/>
        <pc:sldMkLst>
          <pc:docMk/>
          <pc:sldMk cId="1535391396" sldId="39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2" creationId="{92A28DBC-1B9B-42AA-A1D0-FD30AA0C84C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0.023" v="493" actId="478"/>
          <ac:spMkLst>
            <pc:docMk/>
            <pc:sldMk cId="1535391396" sldId="390"/>
            <ac:spMk id="471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471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7.848" v="4032" actId="1076"/>
          <ac:spMkLst>
            <pc:docMk/>
            <pc:sldMk cId="1535391396" sldId="390"/>
            <ac:spMk id="2713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3:45.399" v="4039" actId="1076"/>
        <pc:sldMkLst>
          <pc:docMk/>
          <pc:sldMk cId="540505632" sldId="39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2" creationId="{4792A742-CE04-48C4-9805-9B1A4E7B378A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481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4.638" v="494" actId="478"/>
          <ac:spMkLst>
            <pc:docMk/>
            <pc:sldMk cId="540505632" sldId="391"/>
            <ac:spMk id="481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3:45.399" v="4039" actId="1076"/>
          <ac:spMkLst>
            <pc:docMk/>
            <pc:sldMk cId="540505632" sldId="391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8:42.749" v="497" actId="478"/>
        <pc:sldMkLst>
          <pc:docMk/>
          <pc:sldMk cId="3114775922" sldId="39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" creationId="{B0732A4B-B39B-48D3-BB99-1065A1335B68}"/>
          </ac:spMkLst>
        </pc:spChg>
        <pc:spChg chg="mod ord">
          <ac:chgData name="Froduald Kabanza" userId="edf393d0-642b-4b9e-8c75-f62133241689" providerId="ADAL" clId="{E9C78617-95DD-47DE-A293-83E4A25ACCB8}" dt="2022-03-27T23:48:41.284" v="496" actId="14100"/>
          <ac:spMkLst>
            <pc:docMk/>
            <pc:sldMk cId="3114775922" sldId="392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5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42.749" v="497" actId="478"/>
          <ac:spMkLst>
            <pc:docMk/>
            <pc:sldMk cId="3114775922" sldId="392"/>
            <ac:spMk id="491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7" creationId="{00000000-0000-0000-0000-000000000000}"/>
          </ac:spMkLst>
        </pc:spChg>
      </pc:sldChg>
      <pc:sldChg chg="add del">
        <pc:chgData name="Froduald Kabanza" userId="edf393d0-642b-4b9e-8c75-f62133241689" providerId="ADAL" clId="{E9C78617-95DD-47DE-A293-83E4A25ACCB8}" dt="2022-03-27T23:20:03.180" v="283" actId="2696"/>
        <pc:sldMkLst>
          <pc:docMk/>
          <pc:sldMk cId="2599318171" sldId="393"/>
        </pc:sldMkLst>
      </pc:sldChg>
      <pc:sldChg chg="add del">
        <pc:chgData name="Froduald Kabanza" userId="edf393d0-642b-4b9e-8c75-f62133241689" providerId="ADAL" clId="{E9C78617-95DD-47DE-A293-83E4A25ACCB8}" dt="2022-03-27T23:20:32.754" v="286" actId="2696"/>
        <pc:sldMkLst>
          <pc:docMk/>
          <pc:sldMk cId="2175243122" sldId="395"/>
        </pc:sldMkLst>
      </pc:sldChg>
      <pc:sldChg chg="modSp add mod chgLayout">
        <pc:chgData name="Froduald Kabanza" userId="edf393d0-642b-4b9e-8c75-f62133241689" providerId="ADAL" clId="{E9C78617-95DD-47DE-A293-83E4A25ACCB8}" dt="2022-04-06T22:32:55.306" v="3893" actId="20577"/>
        <pc:sldMkLst>
          <pc:docMk/>
          <pc:sldMk cId="936400937" sldId="39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2:55.306" v="3893" actId="20577"/>
          <ac:spMkLst>
            <pc:docMk/>
            <pc:sldMk cId="936400937" sldId="39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1:15.635" v="2309" actId="1076"/>
        <pc:sldMkLst>
          <pc:docMk/>
          <pc:sldMk cId="3098486918" sldId="3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1:15.635" v="2309" actId="1076"/>
          <ac:spMkLst>
            <pc:docMk/>
            <pc:sldMk cId="3098486918" sldId="39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1" creationId="{00000000-0000-0000-0000-000000000000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43.763" v="429" actId="2696"/>
        <pc:sldMkLst>
          <pc:docMk/>
          <pc:sldMk cId="549107166" sldId="3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549107166" sldId="399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549107166" sldId="399"/>
            <ac:spMk id="7" creationId="{1750D09F-B52F-4A7C-881B-CCCB62D4AFE6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549107166" sldId="399"/>
            <ac:spMk id="8" creationId="{9860B818-B466-4C00-89AC-00F039E1864D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9" creationId="{60D57710-95AA-4C11-9631-4B8A3698266A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10" creationId="{8D0EC7EB-2585-4AE0-B9B5-D80A921CF7DD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50.200" v="430" actId="2696"/>
        <pc:sldMkLst>
          <pc:docMk/>
          <pc:sldMk cId="276106175" sldId="40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76106175" sldId="400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76106175" sldId="400"/>
            <ac:spMk id="7" creationId="{EC32B774-2B6D-472F-A87B-818571033A4F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76106175" sldId="400"/>
            <ac:spMk id="8" creationId="{F902EC4A-5012-4C92-92E9-D198B5148735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9" creationId="{16AB444C-33D8-47FE-8F26-BD0B390C5166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10" creationId="{B963400F-5BD3-4060-98BE-E13D3265157D}"/>
          </ac:spMkLst>
        </pc:spChg>
      </pc:sldChg>
      <pc:sldChg chg="addSp delSp modSp mod chgLayout">
        <pc:chgData name="Froduald Kabanza" userId="edf393d0-642b-4b9e-8c75-f62133241689" providerId="ADAL" clId="{E9C78617-95DD-47DE-A293-83E4A25ACCB8}" dt="2022-04-13T12:53:37.334" v="4095" actId="478"/>
        <pc:sldMkLst>
          <pc:docMk/>
          <pc:sldMk cId="0" sldId="697"/>
        </pc:sldMkLst>
        <pc:spChg chg="mod">
          <ac:chgData name="Froduald Kabanza" userId="edf393d0-642b-4b9e-8c75-f62133241689" providerId="ADAL" clId="{E9C78617-95DD-47DE-A293-83E4A25ACCB8}" dt="2022-03-27T23:12:26.104" v="89" actId="208"/>
          <ac:spMkLst>
            <pc:docMk/>
            <pc:sldMk cId="0" sldId="697"/>
            <ac:spMk id="2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0" sldId="697"/>
            <ac:spMk id="6" creationId="{76E5B32F-FBC1-40AC-8341-D5CC30D67BE1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0" sldId="697"/>
            <ac:spMk id="11" creationId="{1677F337-1ED8-4F38-8CC6-D01984239989}"/>
          </ac:spMkLst>
        </pc:spChg>
        <pc:spChg chg="mod">
          <ac:chgData name="Froduald Kabanza" userId="edf393d0-642b-4b9e-8c75-f62133241689" providerId="ADAL" clId="{E9C78617-95DD-47DE-A293-83E4A25ACCB8}" dt="2022-03-27T23:12:33.247" v="9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12:30.837" v="90" actId="1076"/>
          <ac:spMkLst>
            <pc:docMk/>
            <pc:sldMk cId="0" sldId="697"/>
            <ac:spMk id="14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0" sldId="697"/>
            <ac:spMk id="17" creationId="{9EA93C86-843C-4DDC-885B-8956E093216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0" sldId="697"/>
            <ac:spMk id="18" creationId="{723E31B4-E342-48FA-B43C-123DBEBAAC28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0" sldId="697"/>
            <ac:spMk id="19" creationId="{C1FE36F0-1BB1-4DB0-B09B-689EB0B2A6D8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0" sldId="697"/>
            <ac:spMk id="20" creationId="{AC97CC2F-2692-4F6F-8AB9-052E1B4FD263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1" creationId="{9A1BB0ED-9D64-49A0-B28E-07C802CC339A}"/>
          </ac:spMkLst>
        </pc:spChg>
        <pc:spChg chg="add del mod ord">
          <ac:chgData name="Froduald Kabanza" userId="edf393d0-642b-4b9e-8c75-f62133241689" providerId="ADAL" clId="{E9C78617-95DD-47DE-A293-83E4A25ACCB8}" dt="2022-04-13T12:53:37.334" v="4095" actId="478"/>
          <ac:spMkLst>
            <pc:docMk/>
            <pc:sldMk cId="0" sldId="697"/>
            <ac:spMk id="22" creationId="{A658CF27-19AA-4B2C-9049-9424E9BEA8F3}"/>
          </ac:spMkLst>
        </pc:spChg>
        <pc:spChg chg="del">
          <ac:chgData name="Froduald Kabanza" userId="edf393d0-642b-4b9e-8c75-f62133241689" providerId="ADAL" clId="{E9C78617-95DD-47DE-A293-83E4A25ACCB8}" dt="2022-03-27T23:12:06.280" v="86" actId="478"/>
          <ac:spMkLst>
            <pc:docMk/>
            <pc:sldMk cId="0" sldId="697"/>
            <ac:spMk id="32" creationId="{05D5B856-D4F5-4D9F-9A20-B3F063FD325C}"/>
          </ac:spMkLst>
        </pc:spChg>
        <pc:spChg chg="del">
          <ac:chgData name="Froduald Kabanza" userId="edf393d0-642b-4b9e-8c75-f62133241689" providerId="ADAL" clId="{E9C78617-95DD-47DE-A293-83E4A25ACCB8}" dt="2022-03-27T23:11:55.741" v="84" actId="478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12:13.161" v="87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E9C78617-95DD-47DE-A293-83E4A25ACCB8}" dt="2022-03-27T23:12:30.837" v="90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12:35.407" v="92" actId="14100"/>
          <ac:cxnSpMkLst>
            <pc:docMk/>
            <pc:sldMk cId="0" sldId="697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E9C78617-95DD-47DE-A293-83E4A25ACCB8}" dt="2022-03-27T23:11:51.335" v="83" actId="478"/>
          <ac:cxnSpMkLst>
            <pc:docMk/>
            <pc:sldMk cId="0" sldId="697"/>
            <ac:cxnSpMk id="37" creationId="{35741052-06F3-4EE9-A91F-0DDE344F8EF1}"/>
          </ac:cxnSpMkLst>
        </pc:cxnChg>
        <pc:cxnChg chg="del mod">
          <ac:chgData name="Froduald Kabanza" userId="edf393d0-642b-4b9e-8c75-f62133241689" providerId="ADAL" clId="{E9C78617-95DD-47DE-A293-83E4A25ACCB8}" dt="2022-03-27T23:12:04.667" v="85" actId="478"/>
          <ac:cxnSpMkLst>
            <pc:docMk/>
            <pc:sldMk cId="0" sldId="697"/>
            <ac:cxnSpMk id="38" creationId="{46DB008C-2800-4EC5-86B9-DB086314FB1E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22:04.323" v="3601" actId="20577"/>
        <pc:sldMkLst>
          <pc:docMk/>
          <pc:sldMk cId="0" sldId="6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2:04.323" v="3601" actId="20577"/>
          <ac:spMkLst>
            <pc:docMk/>
            <pc:sldMk cId="0" sldId="698"/>
            <ac:spMk id="1239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6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1" creationId="{00000000-0000-0000-0000-000000000000}"/>
          </ac:spMkLst>
        </pc:spChg>
      </pc:sldChg>
      <pc:sldChg chg="modSp add mod">
        <pc:chgData name="Froduald Kabanza" userId="edf393d0-642b-4b9e-8c75-f62133241689" providerId="ADAL" clId="{E9C78617-95DD-47DE-A293-83E4A25ACCB8}" dt="2022-04-06T22:06:38.184" v="2343" actId="1076"/>
        <pc:sldMkLst>
          <pc:docMk/>
          <pc:sldMk cId="1082826427" sldId="700"/>
        </pc:sldMkLst>
        <pc:spChg chg="mod">
          <ac:chgData name="Froduald Kabanza" userId="edf393d0-642b-4b9e-8c75-f62133241689" providerId="ADAL" clId="{E9C78617-95DD-47DE-A293-83E4A25ACCB8}" dt="2022-04-06T22:06:21.206" v="2342" actId="20577"/>
          <ac:spMkLst>
            <pc:docMk/>
            <pc:sldMk cId="1082826427" sldId="700"/>
            <ac:spMk id="2457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6:38.184" v="2343" actId="1076"/>
          <ac:spMkLst>
            <pc:docMk/>
            <pc:sldMk cId="1082826427" sldId="700"/>
            <ac:spMk id="24579" creationId="{00000000-0000-0000-0000-000000000000}"/>
          </ac:spMkLst>
        </pc:spChg>
      </pc:sldChg>
      <pc:sldChg chg="modSp add">
        <pc:chgData name="Froduald Kabanza" userId="edf393d0-642b-4b9e-8c75-f62133241689" providerId="ADAL" clId="{E9C78617-95DD-47DE-A293-83E4A25ACCB8}" dt="2022-04-06T22:05:49.185" v="2340"/>
        <pc:sldMkLst>
          <pc:docMk/>
          <pc:sldMk cId="842683851" sldId="701"/>
        </pc:sldMkLst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27" creationId="{00000000-0000-0000-0000-000000000000}"/>
          </ac:spMkLst>
        </pc:spChg>
      </pc:sldChg>
      <pc:sldChg chg="addSp modSp add mod modAnim">
        <pc:chgData name="Froduald Kabanza" userId="edf393d0-642b-4b9e-8c75-f62133241689" providerId="ADAL" clId="{E9C78617-95DD-47DE-A293-83E4A25ACCB8}" dt="2022-04-06T22:15:42.111" v="2800"/>
        <pc:sldMkLst>
          <pc:docMk/>
          <pc:sldMk cId="1180471745" sldId="702"/>
        </pc:sldMkLst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1" creationId="{FD13FA8C-4AA7-450A-AD65-465A0D796A1F}"/>
          </ac:spMkLst>
        </pc:spChg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4" creationId="{38AC66EC-CBDC-4530-9A82-73C2A7C92985}"/>
          </ac:spMkLst>
        </pc:spChg>
        <pc:spChg chg="add mod">
          <ac:chgData name="Froduald Kabanza" userId="edf393d0-642b-4b9e-8c75-f62133241689" providerId="ADAL" clId="{E9C78617-95DD-47DE-A293-83E4A25ACCB8}" dt="2022-04-06T22:12:50.911" v="2737" actId="20577"/>
          <ac:spMkLst>
            <pc:docMk/>
            <pc:sldMk cId="1180471745" sldId="702"/>
            <ac:spMk id="40" creationId="{D0FC7506-BFC1-45CE-9359-9BFA5B5C0D7D}"/>
          </ac:spMkLst>
        </pc:spChg>
        <pc:spChg chg="add mod">
          <ac:chgData name="Froduald Kabanza" userId="edf393d0-642b-4b9e-8c75-f62133241689" providerId="ADAL" clId="{E9C78617-95DD-47DE-A293-83E4A25ACCB8}" dt="2022-04-06T22:13:54.154" v="2786" actId="1076"/>
          <ac:spMkLst>
            <pc:docMk/>
            <pc:sldMk cId="1180471745" sldId="702"/>
            <ac:spMk id="41" creationId="{EB389C17-9AF2-4BE5-9C2C-EF8072453CCA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7:24.826" v="2370" actId="20577"/>
          <ac:spMkLst>
            <pc:docMk/>
            <pc:sldMk cId="1180471745" sldId="702"/>
            <ac:spMk id="3276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2770" creationId="{00000000-0000-0000-0000-000000000000}"/>
          </ac:spMkLst>
        </pc:spChg>
        <pc:grpChg chg="add 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14" creationId="{1A249D37-8BA0-4D37-9D88-F822E9C85D00}"/>
          </ac:grpSpMkLst>
        </pc:grpChg>
        <pc:grpChg chg="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2" creationId="{00000000-0000-0000-0000-000000000000}"/>
          </ac:grpSpMkLst>
        </pc:grpChg>
        <pc:cxnChg chg="add mod">
          <ac:chgData name="Froduald Kabanza" userId="edf393d0-642b-4b9e-8c75-f62133241689" providerId="ADAL" clId="{E9C78617-95DD-47DE-A293-83E4A25ACCB8}" dt="2022-04-06T22:09:01.329" v="2423" actId="14100"/>
          <ac:cxnSpMkLst>
            <pc:docMk/>
            <pc:sldMk cId="1180471745" sldId="702"/>
            <ac:cxnSpMk id="3" creationId="{322104FB-8B4A-447E-974D-28B8F44F229E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2" creationId="{87F4FD08-FA90-479C-9E98-74BC863DC89B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8" creationId="{46176E6E-8EF9-4468-9E97-549CD17399D7}"/>
          </ac:cxnSpMkLst>
        </pc:cxnChg>
        <pc:cxnChg chg="add mod">
          <ac:chgData name="Froduald Kabanza" userId="edf393d0-642b-4b9e-8c75-f62133241689" providerId="ADAL" clId="{E9C78617-95DD-47DE-A293-83E4A25ACCB8}" dt="2022-04-06T22:13:30.164" v="2780" actId="14100"/>
          <ac:cxnSpMkLst>
            <pc:docMk/>
            <pc:sldMk cId="1180471745" sldId="702"/>
            <ac:cxnSpMk id="43" creationId="{B5F1D78A-4844-4A2D-A965-F586355F08FB}"/>
          </ac:cxnSpMkLst>
        </pc:cxnChg>
        <pc:cxnChg chg="add mod">
          <ac:chgData name="Froduald Kabanza" userId="edf393d0-642b-4b9e-8c75-f62133241689" providerId="ADAL" clId="{E9C78617-95DD-47DE-A293-83E4A25ACCB8}" dt="2022-04-06T22:15:35.834" v="2799" actId="14100"/>
          <ac:cxnSpMkLst>
            <pc:docMk/>
            <pc:sldMk cId="1180471745" sldId="702"/>
            <ac:cxnSpMk id="45" creationId="{B9FD6CE0-9EB4-408B-AA20-4F5CB3169555}"/>
          </ac:cxnSpMkLst>
        </pc:cxnChg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863221086" sldId="78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409461194" sldId="78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778274433" sldId="78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730906954" sldId="78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735277792" sldId="787"/>
        </pc:sldMkLst>
      </pc:sldChg>
      <pc:sldMasterChg chg="modSp mod delSldLayout modSldLayout">
        <pc:chgData name="Froduald Kabanza" userId="edf393d0-642b-4b9e-8c75-f62133241689" providerId="ADAL" clId="{E9C78617-95DD-47DE-A293-83E4A25ACCB8}" dt="2022-03-27T23:38:26.487" v="437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E9C78617-95DD-47DE-A293-83E4A25ACCB8}" dt="2022-03-27T23:28:53.452" v="380" actId="14100"/>
          <ac:spMkLst>
            <pc:docMk/>
            <pc:sldMasterMk cId="0" sldId="2147483675"/>
            <ac:spMk id="9" creationId="{1AB86544-9524-49EB-B07E-EA1ABA8C74A6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0" creationId="{C3AADCD4-B5E5-43DD-B730-924DB4E6710E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1" creationId="{219CEADC-C4C8-488A-8DAF-2897C77AEED6}"/>
          </ac:spMkLst>
        </pc:spChg>
        <pc:spChg chg="mod">
          <ac:chgData name="Froduald Kabanza" userId="edf393d0-642b-4b9e-8c75-f62133241689" providerId="ADAL" clId="{E9C78617-95DD-47DE-A293-83E4A25ACCB8}" dt="2022-03-27T23:27:58.984" v="374" actId="1076"/>
          <ac:spMkLst>
            <pc:docMk/>
            <pc:sldMasterMk cId="0" sldId="2147483675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27:54.941" v="373" actId="14100"/>
          <ac:spMkLst>
            <pc:docMk/>
            <pc:sldMasterMk cId="0" sldId="2147483675"/>
            <ac:spMk id="83971" creationId="{00000000-0000-0000-0000-000000000000}"/>
          </ac:spMkLst>
        </pc:spChg>
        <pc:sldLayoutChg chg="addSp delSp modSp mod">
          <pc:chgData name="Froduald Kabanza" userId="edf393d0-642b-4b9e-8c75-f62133241689" providerId="ADAL" clId="{E9C78617-95DD-47DE-A293-83E4A25ACCB8}" dt="2022-03-27T23:28:32.666" v="376" actId="14100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E9C78617-95DD-47DE-A293-83E4A25ACCB8}" dt="2022-03-27T23:27:46.820" v="372" actId="14100"/>
            <ac:spMkLst>
              <pc:docMk/>
              <pc:sldMasterMk cId="0" sldId="2147483675"/>
              <pc:sldLayoutMk cId="1057143383" sldId="2147483677"/>
              <ac:spMk id="3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  <pc:spChg chg="add mod">
            <ac:chgData name="Froduald Kabanza" userId="edf393d0-642b-4b9e-8c75-f62133241689" providerId="ADAL" clId="{E9C78617-95DD-47DE-A293-83E4A25ACCB8}" dt="2022-03-27T23:28:32.666" v="376" actId="14100"/>
            <ac:spMkLst>
              <pc:docMk/>
              <pc:sldMasterMk cId="0" sldId="2147483675"/>
              <pc:sldLayoutMk cId="1057143383" sldId="2147483677"/>
              <ac:spMk id="10" creationId="{8AC4ACF9-11EB-472F-B5EF-99C6BB199E2F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1" creationId="{9E12B4AF-16E5-453E-A5CC-B9E7D7988849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2" creationId="{71C79AF9-3795-42CE-A565-64F7AC26E875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36.538" v="377" actId="14100"/>
          <pc:sldLayoutMkLst>
            <pc:docMk/>
            <pc:sldMasterMk cId="0" sldId="2147483675"/>
            <pc:sldLayoutMk cId="3378472747" sldId="2147483678"/>
          </pc:sldLayoutMkLst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  <pc:spChg chg="add mod">
            <ac:chgData name="Froduald Kabanza" userId="edf393d0-642b-4b9e-8c75-f62133241689" providerId="ADAL" clId="{E9C78617-95DD-47DE-A293-83E4A25ACCB8}" dt="2022-03-27T23:28:36.538" v="377" actId="14100"/>
            <ac:spMkLst>
              <pc:docMk/>
              <pc:sldMasterMk cId="0" sldId="2147483675"/>
              <pc:sldLayoutMk cId="3378472747" sldId="2147483678"/>
              <ac:spMk id="10" creationId="{827EF1F9-54C8-40A6-8CEC-2B7A9C417C2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1" creationId="{68BB1AE8-1CE8-4168-81D6-526F7D7DB51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2" creationId="{55C1368C-2AAC-48B6-81D3-D6E056466150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38:26.487" v="437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3" creationId="{00000000-0000-0000-0000-000000000000}"/>
            </ac:spMkLst>
          </pc:spChg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4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  <pc:spChg chg="add mod">
            <ac:chgData name="Froduald Kabanza" userId="edf393d0-642b-4b9e-8c75-f62133241689" providerId="ADAL" clId="{E9C78617-95DD-47DE-A293-83E4A25ACCB8}" dt="2022-03-27T23:38:26.487" v="437" actId="14100"/>
            <ac:spMkLst>
              <pc:docMk/>
              <pc:sldMasterMk cId="0" sldId="2147483675"/>
              <pc:sldLayoutMk cId="3265422769" sldId="2147483679"/>
              <ac:spMk id="11" creationId="{36946694-CA19-42E5-A6F4-F66C300FE887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2" creationId="{F90F6F3E-B402-485C-8116-02536EC52708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3" creationId="{04F68360-6382-4704-8486-7AA7BF0163C9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46.096" v="379" actId="14100"/>
          <pc:sldLayoutMkLst>
            <pc:docMk/>
            <pc:sldMasterMk cId="0" sldId="2147483675"/>
            <pc:sldLayoutMk cId="1945514815" sldId="2147483681"/>
          </pc:sldLayoutMkLst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  <pc:spChg chg="add mod">
            <ac:chgData name="Froduald Kabanza" userId="edf393d0-642b-4b9e-8c75-f62133241689" providerId="ADAL" clId="{E9C78617-95DD-47DE-A293-83E4A25ACCB8}" dt="2022-03-27T23:28:46.096" v="379" actId="14100"/>
            <ac:spMkLst>
              <pc:docMk/>
              <pc:sldMasterMk cId="0" sldId="2147483675"/>
              <pc:sldLayoutMk cId="1945514815" sldId="2147483681"/>
              <ac:spMk id="9" creationId="{875B77AA-5795-488D-A164-E539EA8EEFFF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0" creationId="{9DA19671-0B1E-4FFB-8B22-F2AFD2760FB6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1" creationId="{37C9FA58-6B0E-4038-935A-DD0B8967827F}"/>
            </ac:spMkLst>
          </pc:spChg>
        </pc:sldLayoutChg>
        <pc:sldLayoutChg chg="addSp delSp modSp del mod">
          <pc:chgData name="Froduald Kabanza" userId="edf393d0-642b-4b9e-8c75-f62133241689" providerId="ADAL" clId="{E9C78617-95DD-47DE-A293-83E4A25ACCB8}" dt="2022-03-27T23:26:49.084" v="367" actId="2696"/>
          <pc:sldLayoutMkLst>
            <pc:docMk/>
            <pc:sldMasterMk cId="0" sldId="2147483675"/>
            <pc:sldLayoutMk cId="1921396545" sldId="2147483682"/>
          </pc:sldLayoutMkLst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8" creationId="{C1306A62-FB86-4514-827B-F12E275CC8FF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9" creationId="{560CF32B-E5D3-4518-A089-6C792D60F807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10" creationId="{C131E97A-2617-4316-95FA-F2B9E523AC2B}"/>
            </ac:spMkLst>
          </pc:spChg>
        </pc:sldLayoutChg>
        <pc:sldLayoutChg chg="del">
          <pc:chgData name="Froduald Kabanza" userId="edf393d0-642b-4b9e-8c75-f62133241689" providerId="ADAL" clId="{E9C78617-95DD-47DE-A293-83E4A25ACCB8}" dt="2022-03-27T23:27:14.689" v="368" actId="2696"/>
          <pc:sldLayoutMkLst>
            <pc:docMk/>
            <pc:sldMasterMk cId="0" sldId="2147483675"/>
            <pc:sldLayoutMk cId="3223989488" sldId="2147483683"/>
          </pc:sldLayoutMkLst>
        </pc:sldLayoutChg>
      </pc:sldMaster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2879896664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2879896664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1535391396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25T13:30:27.757" v="1058" actId="729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40505632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modSp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697"/>
        </pc:sldMkLst>
        <pc:spChg chg="add 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7:54.250" v="25" actId="207"/>
          <ac:spMkLst>
            <pc:docMk/>
            <pc:sldMk cId="0" sldId="697"/>
            <ac:spMk id="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16.152" v="952" actId="14100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157765808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1157765808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1157765808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1157765808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1157765808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500881087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500881087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500881087" sldId="778"/>
            <ac:spMk id="6" creationId="{15B8FBFA-679B-4CE9-91FE-28D9261EBF52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500881087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268688093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268688093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3173287159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3173287159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3173287159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863221086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1863221086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778274433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730906954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2023-03-31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2023-03-31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D4A962-24C4-46FA-BF74-AF95EDE5D031}" type="slidenum">
              <a:rPr lang="en-US" altLang="ko-KR" sz="1200"/>
              <a:pPr eaLnBrk="1" hangingPunct="1"/>
              <a:t>12</a:t>
            </a:fld>
            <a:endParaRPr lang="ko-KR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13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1684842-D90F-47C6-80A0-59A46C4BE64C}" type="slidenum">
              <a:rPr lang="en-US" altLang="ko-KR" sz="1200"/>
              <a:pPr eaLnBrk="1" hangingPunct="1"/>
              <a:t>14</a:t>
            </a:fld>
            <a:endParaRPr lang="ko-KR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E4118F-EB44-488F-9DEA-F1E2582C04E3}" type="slidenum">
              <a:rPr lang="en-US" altLang="ko-KR" sz="1200"/>
              <a:pPr eaLnBrk="1" hangingPunct="1"/>
              <a:t>15</a:t>
            </a:fld>
            <a:endParaRPr lang="ko-KR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Les termes dénotent des objets alors que les prédicats dénotent des faits ou des relations qui sont vraies ou fausses entre ces objets.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Souvent on appelle « Domaine » ou « Univers du discours » l’ensemble des objets qu’on peut décrire avec les termes qu’on s’est choisis.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Par exemple, supposons que l’univers du discours dans </a:t>
            </a:r>
            <a:r>
              <a:rPr lang="fr-CA" altLang="ko-KR" sz="200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 est formé de </a:t>
            </a:r>
            <a:r>
              <a:rPr lang="fr-CA" altLang="ko-KR" sz="2000" baseline="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, les </a:t>
            </a:r>
            <a:r>
              <a:rPr lang="fr-CA" altLang="ko-KR" sz="2000" baseline="0" dirty="0" err="1">
                <a:ea typeface="굴림" pitchFamily="34" charset="-127"/>
              </a:rPr>
              <a:t>fantomes</a:t>
            </a:r>
            <a:r>
              <a:rPr lang="fr-CA" altLang="ko-KR" sz="2000" baseline="0" dirty="0">
                <a:ea typeface="굴림" pitchFamily="34" charset="-127"/>
              </a:rPr>
              <a:t>, etc. 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0C1A68F-2D2C-432F-9A6F-F066A7B82EF4}" type="slidenum">
              <a:rPr lang="en-US" altLang="ko-KR" sz="1200"/>
              <a:pPr eaLnBrk="1" hangingPunct="1"/>
              <a:t>16</a:t>
            </a:fld>
            <a:endParaRPr lang="ko-KR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0654FF54-A295-4A70-9C56-C03FF8578F63}" type="slidenum">
              <a:rPr lang="en-US" altLang="ko-KR" sz="1200"/>
              <a:pPr eaLnBrk="1" hangingPunct="1"/>
              <a:t>17</a:t>
            </a:fld>
            <a:endParaRPr lang="ko-KR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C541F5-21CE-4407-B85F-ABF9BBE6712E}" type="slidenum">
              <a:rPr lang="en-US" altLang="ko-KR" sz="1200"/>
              <a:pPr eaLnBrk="1" hangingPunct="1"/>
              <a:t>18</a:t>
            </a:fld>
            <a:endParaRPr lang="ko-KR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Les notations spécifiques des symboles sont selon les conventions.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Dans un programme, on utilisera par exemple les symboles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not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!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and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&amp;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or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||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</a:t>
            </a:r>
            <a:r>
              <a:rPr lang="fr-CA" altLang="ko-KR" sz="1200" dirty="0"/>
              <a:t>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implies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-&gt;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forall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exists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E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plutôt que les symboles grecs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200" dirty="0"/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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Souvent on écrit aussi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200" dirty="0">
                <a:sym typeface="Symbol" pitchFamily="18" charset="2"/>
              </a:rPr>
              <a:t>au lieu de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Dans les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examens,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vous devez vous tenir uniquement aux symboles que j’ai introduit en classe.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19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20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>
                <a:ea typeface="굴림" pitchFamily="34" charset="-127"/>
              </a:rPr>
              <a:t>= et &gt;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prédicats</a:t>
            </a:r>
            <a:r>
              <a:rPr lang="en-CA" dirty="0">
                <a:ea typeface="굴림" pitchFamily="34" charset="-127"/>
              </a:rPr>
              <a:t>. – et +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fonctions</a:t>
            </a:r>
            <a:r>
              <a:rPr lang="en-CA" dirty="0">
                <a:ea typeface="굴림" pitchFamily="34" charset="-127"/>
              </a:rPr>
              <a:t>.</a:t>
            </a:r>
          </a:p>
          <a:p>
            <a:pPr eaLnBrk="1" hangingPunct="1"/>
            <a:endParaRPr lang="en-CA" dirty="0">
              <a:ea typeface="굴림" pitchFamily="34" charset="-127"/>
            </a:endParaRPr>
          </a:p>
          <a:p>
            <a:pPr eaLnBrk="1" hangingPunct="1"/>
            <a:r>
              <a:rPr lang="en-CA" dirty="0">
                <a:ea typeface="굴림" pitchFamily="34" charset="-127"/>
              </a:rPr>
              <a:t>Il </a:t>
            </a:r>
            <a:r>
              <a:rPr lang="en-CA" dirty="0" err="1">
                <a:ea typeface="굴림" pitchFamily="34" charset="-127"/>
              </a:rPr>
              <a:t>faudrait</a:t>
            </a:r>
            <a:r>
              <a:rPr lang="en-CA" dirty="0">
                <a:ea typeface="굴림" pitchFamily="34" charset="-127"/>
              </a:rPr>
              <a:t> des sous-</a:t>
            </a:r>
            <a:r>
              <a:rPr lang="en-CA" dirty="0" err="1">
                <a:ea typeface="굴림" pitchFamily="34" charset="-127"/>
              </a:rPr>
              <a:t>formules</a:t>
            </a:r>
            <a:r>
              <a:rPr lang="en-CA" dirty="0">
                <a:ea typeface="굴림" pitchFamily="34" charset="-127"/>
              </a:rPr>
              <a:t> pour </a:t>
            </a:r>
            <a:r>
              <a:rPr lang="en-CA" dirty="0" err="1">
                <a:ea typeface="굴림" pitchFamily="34" charset="-127"/>
              </a:rPr>
              <a:t>traiter</a:t>
            </a:r>
            <a:r>
              <a:rPr lang="en-CA" baseline="0" dirty="0">
                <a:ea typeface="굴림" pitchFamily="34" charset="-127"/>
              </a:rPr>
              <a:t> </a:t>
            </a:r>
            <a:r>
              <a:rPr lang="en-CA" baseline="0" dirty="0" err="1">
                <a:ea typeface="굴림" pitchFamily="34" charset="-127"/>
              </a:rPr>
              <a:t>aussi</a:t>
            </a:r>
            <a:r>
              <a:rPr lang="en-CA" baseline="0" dirty="0">
                <a:ea typeface="굴림" pitchFamily="34" charset="-127"/>
              </a:rPr>
              <a:t>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y=1 et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x different de 1.</a:t>
            </a:r>
            <a:endParaRPr lang="fr-CA" dirty="0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40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21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3000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FA5C673A-D11C-4F91-BAD7-0D38F63089B6}" type="slidenum">
              <a:rPr lang="ko-KR" altLang="ko-KR" sz="1200" smtClean="0"/>
              <a:pPr/>
              <a:t>23</a:t>
            </a:fld>
            <a:endParaRPr lang="ko-KR" altLang="ko-K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6A00B266-57FB-42AF-9B90-FB7FDD15D8F7}" type="slidenum">
              <a:rPr lang="ko-KR" altLang="ko-KR" sz="1200" smtClean="0"/>
              <a:pPr/>
              <a:t>24</a:t>
            </a:fld>
            <a:endParaRPr lang="ko-KR" altLang="ko-KR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Chaque fonction doit être bien définie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peut utiliser des fonctions du langage de programmation sous-jacent.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Ou toute autre fonction définie par l’usager.</a:t>
            </a:r>
            <a:endParaRPr lang="fr-CA" altLang="ko-KR" sz="1800" i="1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Les prédicats sont interprétés (définies) en fonction de l’application</a:t>
            </a:r>
            <a:r>
              <a:rPr lang="fr-CA" altLang="ko-KR" sz="1800" dirty="0">
                <a:ea typeface="굴림" pitchFamily="34" charset="-127"/>
              </a:rPr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Intuitivement, on peut comprendre chaque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arguments comme une table 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attributs dans une base de données relationnelle:</a:t>
            </a:r>
            <a:r>
              <a:rPr lang="fr-CA" altLang="ko-KR" sz="1800" i="1" dirty="0">
                <a:ea typeface="굴림" pitchFamily="34" charset="-127"/>
              </a:rPr>
              <a:t> </a:t>
            </a:r>
          </a:p>
          <a:p>
            <a:pPr lvl="2" eaLnBrk="1" hangingPunct="1">
              <a:lnSpc>
                <a:spcPct val="130000"/>
              </a:lnSpc>
            </a:pPr>
            <a:r>
              <a:rPr lang="fr-CA" altLang="ko-KR" sz="1600" i="1" dirty="0">
                <a:ea typeface="굴림" pitchFamily="34" charset="-127"/>
              </a:rPr>
              <a:t>p</a:t>
            </a:r>
            <a:r>
              <a:rPr lang="fr-CA" altLang="ko-KR" sz="1600" dirty="0">
                <a:ea typeface="굴림" pitchFamily="34" charset="-127"/>
              </a:rPr>
              <a:t>(t</a:t>
            </a:r>
            <a:r>
              <a:rPr lang="fr-CA" altLang="ko-KR" sz="1600" baseline="-25000" dirty="0">
                <a:ea typeface="굴림" pitchFamily="34" charset="-127"/>
              </a:rPr>
              <a:t>1</a:t>
            </a:r>
            <a:r>
              <a:rPr lang="fr-CA" altLang="ko-KR" sz="1600" dirty="0">
                <a:ea typeface="굴림" pitchFamily="34" charset="-127"/>
              </a:rPr>
              <a:t>, …, </a:t>
            </a:r>
            <a:r>
              <a:rPr lang="fr-CA" altLang="ko-KR" sz="1600" dirty="0" err="1">
                <a:ea typeface="굴림" pitchFamily="34" charset="-127"/>
              </a:rPr>
              <a:t>t</a:t>
            </a:r>
            <a:r>
              <a:rPr lang="fr-CA" altLang="ko-KR" sz="1600" baseline="-25000" dirty="0" err="1">
                <a:ea typeface="굴림" pitchFamily="34" charset="-127"/>
              </a:rPr>
              <a:t>n</a:t>
            </a:r>
            <a:r>
              <a:rPr lang="fr-CA" altLang="ko-KR" sz="1600" dirty="0">
                <a:ea typeface="굴림" pitchFamily="34" charset="-127"/>
              </a:rPr>
              <a:t>) est vrai si </a:t>
            </a:r>
            <a:r>
              <a:rPr lang="fr-CA" altLang="ko-KR" sz="1600" i="1" dirty="0">
                <a:ea typeface="굴림" pitchFamily="34" charset="-127"/>
              </a:rPr>
              <a:t>p(t</a:t>
            </a:r>
            <a:r>
              <a:rPr lang="fr-CA" altLang="ko-KR" sz="1600" i="1" baseline="-25000" dirty="0">
                <a:ea typeface="굴림" pitchFamily="34" charset="-127"/>
              </a:rPr>
              <a:t>1</a:t>
            </a:r>
            <a:r>
              <a:rPr lang="fr-CA" altLang="ko-KR" sz="1600" i="1" dirty="0">
                <a:ea typeface="굴림" pitchFamily="34" charset="-127"/>
              </a:rPr>
              <a:t>, …, </a:t>
            </a:r>
            <a:r>
              <a:rPr lang="fr-CA" altLang="ko-KR" sz="1600" i="1" dirty="0" err="1">
                <a:ea typeface="굴림" pitchFamily="34" charset="-127"/>
              </a:rPr>
              <a:t>t</a:t>
            </a:r>
            <a:r>
              <a:rPr lang="fr-CA" altLang="ko-KR" sz="1600" i="1" baseline="-25000" dirty="0" err="1">
                <a:ea typeface="굴림" pitchFamily="34" charset="-127"/>
              </a:rPr>
              <a:t>n</a:t>
            </a:r>
            <a:r>
              <a:rPr lang="fr-CA" altLang="ko-KR" sz="1600" i="1" dirty="0">
                <a:ea typeface="굴림" pitchFamily="34" charset="-127"/>
              </a:rPr>
              <a:t>)</a:t>
            </a:r>
            <a:r>
              <a:rPr lang="fr-CA" altLang="ko-KR" sz="1600" dirty="0">
                <a:ea typeface="굴림" pitchFamily="34" charset="-127"/>
              </a:rPr>
              <a:t> est dans la base de données.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 pratique,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on interprète chaque prédicat</a:t>
            </a:r>
            <a:r>
              <a:rPr lang="fr-CA" altLang="ko-KR" sz="1800" dirty="0">
                <a:ea typeface="굴림" pitchFamily="34" charset="-127"/>
              </a:rPr>
              <a:t> simplement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via </a:t>
            </a:r>
            <a:r>
              <a:rPr lang="fr-CA" altLang="ko-KR" sz="1800" dirty="0">
                <a:ea typeface="굴림" pitchFamily="34" charset="-127"/>
              </a:rPr>
              <a:t>une fonction </a:t>
            </a:r>
            <a:r>
              <a:rPr lang="fr-CA" altLang="ko-KR" sz="1800" i="1" dirty="0" err="1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(p)</a:t>
            </a:r>
            <a:r>
              <a:rPr lang="fr-CA" altLang="ko-KR" sz="1800" dirty="0">
                <a:ea typeface="굴림" pitchFamily="34" charset="-127"/>
                <a:sym typeface="Symbol" pitchFamily="18" charset="2"/>
              </a:rPr>
              <a:t> </a:t>
            </a:r>
            <a:r>
              <a:rPr lang="fr-CA" altLang="ko-KR" sz="1800" dirty="0">
                <a:ea typeface="굴림" pitchFamily="34" charset="-127"/>
              </a:rPr>
              <a:t>qui va prendre le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comme argument et retourne « vrai » ou « faux  » selon que le prédicat est vrai ou faux.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F3E47B5-E61B-401E-A2EF-D2296A7B505E}" type="slidenum">
              <a:rPr lang="en-US" altLang="ko-KR" sz="1200"/>
              <a:pPr eaLnBrk="1" hangingPunct="1"/>
              <a:t>25</a:t>
            </a:fld>
            <a:endParaRPr lang="ko-KR" sz="12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a vu comment écrire des assertions sur l’état des choses sous forme de formules logique du premier ordre</a:t>
            </a:r>
          </a:p>
          <a:p>
            <a:pPr eaLnBrk="1" hangingPunct="1"/>
            <a:endParaRPr lang="en-CA" altLang="ko-KR" dirty="0">
              <a:ea typeface="ＭＳ Ｐゴシック" pitchFamily="34" charset="-128"/>
            </a:endParaRPr>
          </a:p>
          <a:p>
            <a:pPr eaLnBrk="1" hangingPunct="1"/>
            <a:r>
              <a:rPr lang="en-CA" altLang="ko-KR" dirty="0">
                <a:ea typeface="ＭＳ Ｐゴシック" pitchFamily="34" charset="-128"/>
              </a:rPr>
              <a:t>De </a:t>
            </a:r>
            <a:r>
              <a:rPr lang="en-CA" altLang="ko-KR" dirty="0" err="1">
                <a:ea typeface="ＭＳ Ｐゴシック" pitchFamily="34" charset="-128"/>
              </a:rPr>
              <a:t>telles</a:t>
            </a:r>
            <a:r>
              <a:rPr lang="en-CA" altLang="ko-KR" dirty="0">
                <a:ea typeface="ＭＳ Ｐゴシック" pitchFamily="34" charset="-128"/>
              </a:rPr>
              <a:t> assertions </a:t>
            </a:r>
            <a:r>
              <a:rPr lang="en-CA" altLang="ko-KR" dirty="0" err="1">
                <a:ea typeface="ＭＳ Ｐゴシック" pitchFamily="34" charset="-128"/>
              </a:rPr>
              <a:t>forment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ce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qu’on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appelle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base de </a:t>
            </a:r>
            <a:r>
              <a:rPr lang="en-CA" altLang="ko-KR" dirty="0" err="1">
                <a:ea typeface="ＭＳ Ｐゴシック" pitchFamily="34" charset="-128"/>
              </a:rPr>
              <a:t>connaissances</a:t>
            </a:r>
            <a:endParaRPr lang="fr-CA" altLang="ko-KR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va maintenant voir comment déduire si une nouvelle formule est une conséquence logique de cette base de connaissance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873A06-C0D7-4293-92A9-E855A77BE3CA}" type="slidenum">
              <a:rPr lang="en-US" altLang="ko-KR" sz="1200"/>
              <a:pPr eaLnBrk="1" hangingPunct="1"/>
              <a:t>26</a:t>
            </a:fld>
            <a:endParaRPr lang="ko-KR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fr-CA" altLang="ko-KR" sz="2000">
                <a:solidFill>
                  <a:schemeClr val="accent2"/>
                </a:solidFill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"</a:t>
            </a:r>
            <a:r>
              <a:rPr lang="fr-CA" altLang="ko-KR" sz="2000"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 </a:t>
            </a:r>
            <a:r>
              <a:rPr lang="fr-CA" altLang="ko-KR" sz="2000">
                <a:latin typeface="Cambria Math" pitchFamily="18" charset="0"/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𝑥𝐴(𝑥)⟹𝐴(𝑎/𝑥)</a:t>
            </a:r>
            <a:endParaRPr lang="en-US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Pour un terme donné  </a:t>
            </a:r>
            <a:r>
              <a:rPr lang="en-US" altLang="ko-KR" sz="2000" i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où  A(a / x) est le résultat de subsituer a pour toute les occurences de x dans A.</a:t>
            </a:r>
            <a:endParaRPr lang="fr-CA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592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30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1050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Unificateur</a:t>
            </a:r>
            <a:r>
              <a:rPr lang="en-CA" dirty="0"/>
              <a:t> le plus </a:t>
            </a:r>
            <a:r>
              <a:rPr lang="en-CA" dirty="0" err="1"/>
              <a:t>général</a:t>
            </a:r>
            <a:r>
              <a:rPr lang="en-CA" dirty="0"/>
              <a:t>:</a:t>
            </a:r>
          </a:p>
          <a:p>
            <a:endParaRPr lang="en-CA" dirty="0"/>
          </a:p>
          <a:p>
            <a:r>
              <a:rPr lang="en-CA" dirty="0" err="1"/>
              <a:t>Autrement</a:t>
            </a:r>
            <a:r>
              <a:rPr lang="en-CA" dirty="0"/>
              <a:t> </a:t>
            </a:r>
            <a:r>
              <a:rPr lang="en-CA" dirty="0" err="1"/>
              <a:t>dit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substitution </a:t>
            </a:r>
            <a:r>
              <a:rPr lang="en-CA" dirty="0" err="1"/>
              <a:t>est</a:t>
            </a:r>
            <a:r>
              <a:rPr lang="en-CA" baseline="0" dirty="0"/>
              <a:t> </a:t>
            </a:r>
            <a:r>
              <a:rPr lang="en-CA" baseline="0" dirty="0" err="1"/>
              <a:t>unificateur</a:t>
            </a:r>
            <a:r>
              <a:rPr lang="en-CA" baseline="0" dirty="0"/>
              <a:t> pour </a:t>
            </a:r>
            <a:r>
              <a:rPr lang="en-CA" baseline="0" dirty="0" err="1"/>
              <a:t>deux</a:t>
            </a:r>
            <a:r>
              <a:rPr lang="en-CA" baseline="0" dirty="0"/>
              <a:t> </a:t>
            </a:r>
            <a:r>
              <a:rPr lang="en-CA" baseline="0" dirty="0" err="1"/>
              <a:t>litéreaux</a:t>
            </a:r>
            <a:r>
              <a:rPr lang="en-CA" baseline="0" dirty="0"/>
              <a:t> </a:t>
            </a:r>
            <a:r>
              <a:rPr lang="en-CA" baseline="0" dirty="0" err="1"/>
              <a:t>est</a:t>
            </a:r>
            <a:r>
              <a:rPr lang="en-CA" baseline="0" dirty="0"/>
              <a:t> le plus </a:t>
            </a:r>
            <a:r>
              <a:rPr lang="en-CA" baseline="0" dirty="0" err="1"/>
              <a:t>général</a:t>
            </a:r>
            <a:r>
              <a:rPr lang="en-CA" baseline="0" dirty="0"/>
              <a:t> </a:t>
            </a:r>
            <a:r>
              <a:rPr lang="en-CA" baseline="0" dirty="0" err="1"/>
              <a:t>si</a:t>
            </a:r>
            <a:r>
              <a:rPr lang="en-CA" baseline="0" dirty="0"/>
              <a:t> </a:t>
            </a:r>
            <a:r>
              <a:rPr lang="en-CA" baseline="0" dirty="0" err="1"/>
              <a:t>elle</a:t>
            </a:r>
            <a:r>
              <a:rPr lang="en-CA" baseline="0" dirty="0"/>
              <a:t> ne </a:t>
            </a:r>
            <a:r>
              <a:rPr lang="en-CA" baseline="0" dirty="0" err="1"/>
              <a:t>peut</a:t>
            </a:r>
            <a:r>
              <a:rPr lang="en-CA" baseline="0" dirty="0"/>
              <a:t> </a:t>
            </a:r>
            <a:r>
              <a:rPr lang="en-CA" baseline="0" dirty="0" err="1"/>
              <a:t>être</a:t>
            </a:r>
            <a:r>
              <a:rPr lang="en-CA" baseline="0" dirty="0"/>
              <a:t> </a:t>
            </a:r>
            <a:r>
              <a:rPr lang="en-CA" baseline="0" dirty="0" err="1"/>
              <a:t>obtenu</a:t>
            </a:r>
            <a:r>
              <a:rPr lang="en-CA" baseline="0" dirty="0"/>
              <a:t> par composition </a:t>
            </a:r>
            <a:r>
              <a:rPr lang="en-CA" baseline="0" dirty="0" err="1"/>
              <a:t>d’autres</a:t>
            </a:r>
            <a:r>
              <a:rPr lang="en-CA" baseline="0" dirty="0"/>
              <a:t> substitutions, </a:t>
            </a:r>
            <a:r>
              <a:rPr lang="en-CA" baseline="0" dirty="0" err="1"/>
              <a:t>mis</a:t>
            </a:r>
            <a:r>
              <a:rPr lang="en-CA" baseline="0" dirty="0"/>
              <a:t> à par la substitution </a:t>
            </a:r>
            <a:r>
              <a:rPr lang="en-CA" baseline="0" dirty="0" err="1"/>
              <a:t>identitée</a:t>
            </a:r>
            <a:r>
              <a:rPr lang="en-CA" baseline="0" dirty="0"/>
              <a:t>. </a:t>
            </a:r>
          </a:p>
          <a:p>
            <a:endParaRPr lang="en-CA" baseline="0" dirty="0"/>
          </a:p>
          <a:p>
            <a:r>
              <a:rPr lang="en-CA" baseline="0" dirty="0"/>
              <a:t>Par </a:t>
            </a:r>
            <a:r>
              <a:rPr lang="en-CA" baseline="0" dirty="0" err="1"/>
              <a:t>contre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peut</a:t>
            </a:r>
            <a:r>
              <a:rPr lang="en-CA" baseline="0" dirty="0"/>
              <a:t> y </a:t>
            </a:r>
            <a:r>
              <a:rPr lang="en-CA" baseline="0" dirty="0" err="1"/>
              <a:t>avoir</a:t>
            </a:r>
            <a:r>
              <a:rPr lang="en-CA" baseline="0" dirty="0"/>
              <a:t> des substitutions </a:t>
            </a:r>
            <a:r>
              <a:rPr lang="en-CA" baseline="0" dirty="0" err="1"/>
              <a:t>équivalentes</a:t>
            </a:r>
            <a:r>
              <a:rPr lang="en-CA" baseline="0" dirty="0"/>
              <a:t> par </a:t>
            </a:r>
            <a:r>
              <a:rPr lang="en-CA" baseline="0" dirty="0" err="1"/>
              <a:t>renommage</a:t>
            </a:r>
            <a:r>
              <a:rPr lang="en-CA" baseline="0" dirty="0"/>
              <a:t>.</a:t>
            </a:r>
          </a:p>
          <a:p>
            <a:endParaRPr lang="en-CA" baseline="0" dirty="0"/>
          </a:p>
          <a:p>
            <a:r>
              <a:rPr lang="en-CA" baseline="0" dirty="0"/>
              <a:t>Pour </a:t>
            </a:r>
            <a:r>
              <a:rPr lang="en-CA" baseline="0" dirty="0" err="1"/>
              <a:t>toute</a:t>
            </a:r>
            <a:r>
              <a:rPr lang="en-CA" baseline="0" dirty="0"/>
              <a:t> </a:t>
            </a:r>
            <a:r>
              <a:rPr lang="en-CA" baseline="0" dirty="0" err="1"/>
              <a:t>paire</a:t>
            </a:r>
            <a:r>
              <a:rPr lang="en-CA" baseline="0" dirty="0"/>
              <a:t> de </a:t>
            </a:r>
            <a:r>
              <a:rPr lang="en-CA" baseline="0" dirty="0" err="1"/>
              <a:t>littéraux</a:t>
            </a:r>
            <a:r>
              <a:rPr lang="en-CA" baseline="0" dirty="0"/>
              <a:t> </a:t>
            </a:r>
            <a:r>
              <a:rPr lang="en-CA" baseline="0" dirty="0" err="1"/>
              <a:t>unifiables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existe</a:t>
            </a:r>
            <a:r>
              <a:rPr lang="en-CA" baseline="0" dirty="0"/>
              <a:t> un </a:t>
            </a:r>
            <a:r>
              <a:rPr lang="en-CA" baseline="0" dirty="0" err="1"/>
              <a:t>seul</a:t>
            </a:r>
            <a:r>
              <a:rPr lang="en-CA" baseline="0" dirty="0"/>
              <a:t> </a:t>
            </a:r>
            <a:r>
              <a:rPr lang="en-CA" baseline="0" dirty="0" err="1"/>
              <a:t>upg</a:t>
            </a:r>
            <a:r>
              <a:rPr lang="en-CA" baseline="0" dirty="0"/>
              <a:t> qui </a:t>
            </a:r>
            <a:r>
              <a:rPr lang="en-CA" baseline="0" dirty="0" err="1"/>
              <a:t>est</a:t>
            </a:r>
            <a:r>
              <a:rPr lang="en-CA" baseline="0" dirty="0"/>
              <a:t> unique, au </a:t>
            </a:r>
            <a:r>
              <a:rPr lang="en-CA" baseline="0" dirty="0" err="1"/>
              <a:t>renommage</a:t>
            </a:r>
            <a:r>
              <a:rPr lang="en-CA" baseline="0" dirty="0"/>
              <a:t> et à la substitution des variables </a:t>
            </a:r>
            <a:r>
              <a:rPr lang="en-CA" baseline="0" dirty="0" err="1"/>
              <a:t>près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38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1149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>
              <a:ea typeface="굴림" pitchFamily="34" charset="-127"/>
            </a:endParaRPr>
          </a:p>
        </p:txBody>
      </p:sp>
      <p:sp>
        <p:nvSpPr>
          <p:cNvPr id="96259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AD1E53E-CF90-49D3-921C-8B011AC9E5E3}" type="slidenum">
              <a:rPr lang="en-US" altLang="ko-KR" sz="1200"/>
              <a:pPr eaLnBrk="1" hangingPunct="1"/>
              <a:t>50</a:t>
            </a:fld>
            <a:endParaRPr lang="ko-KR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Propositionnel</a:t>
            </a:r>
            <a:r>
              <a:rPr lang="en-CA" dirty="0"/>
              <a:t>: </a:t>
            </a:r>
            <a:r>
              <a:rPr lang="fr-FR" dirty="0">
                <a:ea typeface="ＭＳ Ｐゴシック" pitchFamily="34" charset="-128"/>
              </a:rPr>
              <a:t>(c.-à-d. prédicats complétements instanciés)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1497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Factorisation des clauses:</a:t>
            </a:r>
          </a:p>
          <a:p>
            <a:endParaRPr lang="en-CA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Si un sous-ensemble de littéraux dans une clause ont un </a:t>
            </a:r>
            <a:r>
              <a:rPr lang="fr-CA" altLang="ko-KR" sz="1200" i="1" dirty="0"/>
              <a:t>unificateur le plus général (</a:t>
            </a:r>
            <a:r>
              <a:rPr lang="fr-CA" altLang="ko-KR" sz="1200" i="1" dirty="0" err="1"/>
              <a:t>upg</a:t>
            </a:r>
            <a:r>
              <a:rPr lang="fr-CA" altLang="ko-KR" sz="1200" i="1" dirty="0"/>
              <a:t>) : </a:t>
            </a:r>
            <a:r>
              <a:rPr lang="fr-CA" altLang="ko-KR" sz="1200" dirty="0"/>
              <a:t> remplacer cette clause par son </a:t>
            </a:r>
            <a:r>
              <a:rPr lang="fr-CA" altLang="ko-KR" sz="1200" i="1" dirty="0"/>
              <a:t>facteur</a:t>
            </a:r>
            <a:r>
              <a:rPr lang="fr-CA" altLang="ko-KR" sz="1200" dirty="0"/>
              <a:t>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 facteur d’une clause est la clause obtenue, en appliquant l’</a:t>
            </a:r>
            <a:r>
              <a:rPr lang="fr-CA" altLang="ko-KR" sz="1200" dirty="0" err="1"/>
              <a:t>upg</a:t>
            </a:r>
            <a:r>
              <a:rPr lang="fr-CA" altLang="ko-KR" sz="1200" dirty="0"/>
              <a:t> et en supprimant les littéraux redondant.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Par exemple, la clause 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a comme facteur p(f(y)) (obtenu par l’</a:t>
            </a:r>
            <a:r>
              <a:rPr lang="fr-CA" altLang="ko-KR" sz="1200" i="1" dirty="0" err="1">
                <a:cs typeface="Times New Roman" pitchFamily="18" charset="0"/>
                <a:sym typeface="Symbol" pitchFamily="18" charset="2"/>
              </a:rPr>
              <a:t>upg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{x = f(y) }.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Les deux clauses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et </a:t>
            </a:r>
            <a:r>
              <a:rPr lang="fr-CA" altLang="ko-KR" sz="1200" dirty="0">
                <a:solidFill>
                  <a:srgbClr val="800000"/>
                </a:solidFill>
              </a:rPr>
              <a:t>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200" i="1" dirty="0"/>
              <a:t>p(w)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  p(f(z))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sont contradictoires, pourtant la preuve par résolution n’aboutit pas à une contradiction.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Par contre en remplaçant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 par son facteur, ça marche.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Il faut systématiquement ajouter la factorisation aux étapes de la résolution annoncées précédemment pour qu’elle soit complète.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53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7619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8DDF137-5BAB-4FC3-BE1E-FEA120BE55B3}" type="slidenum">
              <a:rPr lang="en-US" altLang="ko-KR" sz="1200"/>
              <a:pPr eaLnBrk="1" hangingPunct="1"/>
              <a:t>3</a:t>
            </a:fld>
            <a:endParaRPr lang="ko-KR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fr-CA" altLang="ko-KR" sz="1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: un langage</a:t>
            </a:r>
          </a:p>
          <a:p>
            <a:pPr>
              <a:defRPr/>
            </a:pPr>
            <a:endParaRPr lang="fr-CA" sz="1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Avec la recherche heuristique, nous pouvons résoudre des problèmes qui se traduisent facilement en une recherche dans un graphe d’états.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Pour résoudre des problèmes plus complexes, qui demandent par exemple des connaissances d’un expert, nous avons besoin en plus d’un langage permettant: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représenter les connaissances d’un expert;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faire des déductions logiques avec ces connaissances </a:t>
            </a:r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 </a:t>
            </a:r>
            <a:r>
              <a:rPr lang="fr-CA" altLang="ko-KR" sz="1800" dirty="0">
                <a:solidFill>
                  <a:srgbClr val="800000"/>
                </a:solidFill>
              </a:rPr>
              <a:t>calcul des prédicats</a:t>
            </a:r>
            <a:r>
              <a:rPr lang="fr-CA" altLang="ko-KR" sz="1800" dirty="0"/>
              <a:t> (appelé aussi « </a:t>
            </a:r>
            <a:r>
              <a:rPr lang="fr-CA" altLang="ko-KR" sz="1800" dirty="0">
                <a:solidFill>
                  <a:srgbClr val="800000"/>
                </a:solidFill>
              </a:rPr>
              <a:t>logique du premier ordre</a:t>
            </a:r>
            <a:r>
              <a:rPr lang="fr-CA" altLang="ko-KR" sz="1800" dirty="0"/>
              <a:t> ») est la base de plusieurs formalismes de représentation des connaissances et du raisonnement déductif utilisé entre autres par les </a:t>
            </a:r>
            <a:r>
              <a:rPr lang="fr-CA" altLang="ko-KR" sz="1800" dirty="0">
                <a:solidFill>
                  <a:srgbClr val="800000"/>
                </a:solidFill>
              </a:rPr>
              <a:t>systèmes experts</a:t>
            </a:r>
            <a:r>
              <a:rPr lang="fr-CA" altLang="ko-KR" sz="1800" dirty="0"/>
              <a:t>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defRPr/>
            </a:pPr>
            <a:r>
              <a:rPr lang="fr-CA" altLang="ko-KR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et ses dérivés</a:t>
            </a:r>
          </a:p>
          <a:p>
            <a:pPr eaLnBrk="1" hangingPunct="1">
              <a:defRPr/>
            </a:pPr>
            <a:endParaRPr lang="fr-CA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</a:t>
            </a:r>
            <a:r>
              <a:rPr lang="fr-CA" altLang="ko-KR" sz="1800" baseline="0" dirty="0"/>
              <a:t> </a:t>
            </a:r>
            <a:r>
              <a:rPr lang="fr-CA" altLang="ko-KR" sz="1800" dirty="0"/>
              <a:t>calcul des prédicats est utilisée comme langage des connaissances d’un système expert ou d’un planificateur. Mais nous</a:t>
            </a:r>
            <a:r>
              <a:rPr lang="fr-CA" altLang="ko-KR" sz="1800" baseline="0" dirty="0"/>
              <a:t> ne couvrirons pas cela dans ce cours.</a:t>
            </a:r>
            <a:endParaRPr lang="fr-CA" altLang="ko-KR" sz="1800" dirty="0"/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B32C0C-19CB-4D01-8442-C237EB0309E6}" type="slidenum">
              <a:rPr lang="en-US" altLang="ko-KR" sz="1200"/>
              <a:pPr eaLnBrk="1" hangingPunct="1"/>
              <a:t>55</a:t>
            </a:fld>
            <a:endParaRPr lang="ko-KR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71349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20685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70021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9357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B868E2-6CD7-4BD7-AA9A-1327C96C5DFB}" type="datetime2">
              <a:rPr lang="fr-FR" altLang="en-US" sz="1300"/>
              <a:pPr eaLnBrk="1" hangingPunct="1">
                <a:spcBef>
                  <a:spcPct val="0"/>
                </a:spcBef>
              </a:pPr>
              <a:t>vendredi 31 mars 2023</a:t>
            </a:fld>
            <a:endParaRPr lang="fr-FR" altLang="en-US" sz="13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 err="1"/>
              <a:t>Que</a:t>
            </a:r>
            <a:r>
              <a:rPr lang="en-CA" altLang="en-US" dirty="0"/>
              <a:t> </a:t>
            </a:r>
            <a:r>
              <a:rPr lang="en-CA" altLang="en-US" dirty="0" err="1"/>
              <a:t>veulent</a:t>
            </a:r>
            <a:r>
              <a:rPr lang="en-CA" altLang="en-US" baseline="0" dirty="0"/>
              <a:t> dire les </a:t>
            </a:r>
            <a:r>
              <a:rPr lang="en-CA" altLang="en-US" baseline="0" dirty="0" err="1"/>
              <a:t>hypothèses</a:t>
            </a:r>
            <a:r>
              <a:rPr lang="en-CA" altLang="en-US" baseline="0" dirty="0"/>
              <a:t> </a:t>
            </a:r>
            <a:r>
              <a:rPr lang="en-CA" altLang="en-US" baseline="0" dirty="0" err="1"/>
              <a:t>détermiste</a:t>
            </a:r>
            <a:r>
              <a:rPr lang="en-CA" altLang="en-US" baseline="0" dirty="0"/>
              <a:t> et </a:t>
            </a:r>
            <a:r>
              <a:rPr lang="en-CA" altLang="en-US" baseline="0" dirty="0" err="1"/>
              <a:t>complétement</a:t>
            </a:r>
            <a:r>
              <a:rPr lang="en-CA" altLang="en-US" baseline="0" dirty="0"/>
              <a:t> observable </a:t>
            </a:r>
            <a:r>
              <a:rPr lang="en-CA" altLang="en-US" baseline="0" dirty="0" err="1"/>
              <a:t>ici</a:t>
            </a:r>
            <a:r>
              <a:rPr lang="en-CA" altLang="en-US" baseline="0" dirty="0"/>
              <a:t>?</a:t>
            </a:r>
            <a:endParaRPr lang="en-CA" altLang="en-US" dirty="0"/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 txBox="1">
            <a:spLocks noGrp="1" noChangeArrowheads="1"/>
          </p:cNvSpPr>
          <p:nvPr/>
        </p:nvSpPr>
        <p:spPr bwMode="auto">
          <a:xfrm>
            <a:off x="0" y="0"/>
            <a:ext cx="1499799" cy="6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/>
          <a:lstStyle>
            <a:lvl1pPr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FDFA282-D950-42BE-AA38-EC5D8F0E8057}" type="datetime2">
              <a:rPr lang="fr-FR" altLang="en-US" sz="1300"/>
              <a:pPr eaLnBrk="1" hangingPunct="1">
                <a:spcBef>
                  <a:spcPct val="0"/>
                </a:spcBef>
              </a:pPr>
              <a:t>vendredi 31 mars 2023</a:t>
            </a:fld>
            <a:endParaRPr lang="fr-FR" alt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ABC67-33F5-4122-9803-EEEB0841A244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289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vendredi 31 mars 2023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32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9F82E163-DF15-4838-89F3-EAA9A1338F22}" type="slidenum">
              <a:rPr lang="ko-KR" altLang="ko-KR" sz="1200" smtClean="0"/>
              <a:pPr/>
              <a:t>88</a:t>
            </a:fld>
            <a:endParaRPr lang="ko-KR" altLang="ko-K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D9C34C15-EF2F-44B5-8DFD-E0DE39C0790E}" type="slidenum">
              <a:rPr lang="ko-KR" altLang="ko-KR" sz="1200" smtClean="0"/>
              <a:pPr/>
              <a:t>89</a:t>
            </a:fld>
            <a:endParaRPr lang="ko-KR" altLang="ko-KR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F8ABE43-D941-4F1E-A783-975D23EBD88B}" type="datetime2">
              <a:rPr lang="fr-FR" sz="1200" smtClean="0"/>
              <a:pPr eaLnBrk="1" hangingPunct="1"/>
              <a:t>vendredi 31 mars 2023</a:t>
            </a:fld>
            <a:endParaRPr lang="fr-FR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120A9F09-3FA0-4BED-8D8D-EB68C827DDAA}" type="slidenum">
              <a:rPr lang="ko-KR" altLang="ko-KR" sz="1200" smtClean="0"/>
              <a:pPr/>
              <a:t>90</a:t>
            </a:fld>
            <a:endParaRPr lang="ko-KR" altLang="ko-K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vendredi 31 mars 2023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FFBE1B0-34CB-44BF-87A2-0407D1A4D095}" type="datetime2">
              <a:rPr lang="fr-FR" sz="1200" smtClean="0"/>
              <a:pPr eaLnBrk="1" hangingPunct="1"/>
              <a:t>vendredi 31 mars 2023</a:t>
            </a:fld>
            <a:endParaRPr lang="fr-FR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F6BE0BE-8AFE-4F70-B464-3F84B7033918}" type="slidenum">
              <a:rPr lang="en-US" altLang="ko-KR" sz="1200"/>
              <a:pPr eaLnBrk="1" hangingPunct="1"/>
              <a:t>9</a:t>
            </a:fld>
            <a:endParaRPr lang="ko-KR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A301BA-58AD-4410-B5FF-3988CA8E7766}" type="slidenum">
              <a:rPr lang="en-US" altLang="ko-KR" sz="1200"/>
              <a:pPr eaLnBrk="1" hangingPunct="1"/>
              <a:t>10</a:t>
            </a:fld>
            <a:endParaRPr lang="ko-KR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E3E2BD-FA1C-4899-95F6-8B647812EA8A}" type="slidenum">
              <a:rPr lang="en-US" altLang="ko-KR" sz="1200"/>
              <a:pPr eaLnBrk="1" hangingPunct="1"/>
              <a:t>11</a:t>
            </a:fld>
            <a:endParaRPr lang="ko-KR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dirty="0">
                <a:ea typeface="굴림" pitchFamily="34" charset="-127"/>
              </a:rPr>
              <a:t>Objet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CA" dirty="0" err="1">
                <a:ea typeface="굴림" pitchFamily="34" charset="-127"/>
              </a:rPr>
              <a:t>Wumpus</a:t>
            </a:r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            Agent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</a:t>
            </a:r>
            <a:r>
              <a:rPr lang="fr-CA" dirty="0" err="1">
                <a:ea typeface="굴림" pitchFamily="34" charset="-127"/>
              </a:rPr>
              <a:t>Stench</a:t>
            </a:r>
            <a:endParaRPr lang="fr-CA" dirty="0">
              <a:ea typeface="굴림" pitchFamily="34" charset="-127"/>
            </a:endParaRP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Relation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at(</a:t>
            </a:r>
            <a:r>
              <a:rPr lang="fr-CA" dirty="0" err="1">
                <a:ea typeface="굴림" pitchFamily="34" charset="-127"/>
              </a:rPr>
              <a:t>object</a:t>
            </a:r>
            <a:r>
              <a:rPr lang="fr-CA" dirty="0">
                <a:ea typeface="굴림" pitchFamily="34" charset="-127"/>
              </a:rPr>
              <a:t>, x, y)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stench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breeze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Formule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FR" altLang="ko-KR" i="1" dirty="0" err="1">
                <a:ea typeface="ＭＳ Ｐゴシック" pitchFamily="34" charset="-128"/>
              </a:rPr>
              <a:t>stench</a:t>
            </a:r>
            <a:r>
              <a:rPr lang="fr-FR" altLang="ko-KR" i="1" dirty="0">
                <a:ea typeface="ＭＳ Ｐゴシック" pitchFamily="34" charset="-128"/>
              </a:rPr>
              <a:t>(1,2) </a:t>
            </a:r>
            <a:r>
              <a:rPr lang="fr-FR" altLang="ko-KR" b="1" i="1" dirty="0" err="1">
                <a:ea typeface="ＭＳ Ｐゴシック" pitchFamily="34" charset="-128"/>
              </a:rPr>
              <a:t>implies</a:t>
            </a:r>
            <a:r>
              <a:rPr lang="fr-FR" altLang="ko-KR" i="1" dirty="0">
                <a:ea typeface="ＭＳ Ｐゴシック" pitchFamily="34" charset="-128"/>
              </a:rPr>
              <a:t> 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  <a:r>
              <a:rPr lang="fr-FR" altLang="ko-KR" b="1" i="1" dirty="0">
                <a:ea typeface="ＭＳ Ｐゴシック" pitchFamily="34" charset="-128"/>
              </a:rPr>
              <a:t>or</a:t>
            </a:r>
            <a:r>
              <a:rPr lang="fr-FR" altLang="ko-KR" i="1" dirty="0">
                <a:ea typeface="ＭＳ Ｐゴシック" pitchFamily="34" charset="-128"/>
              </a:rPr>
              <a:t> at 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(1,3)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b="1" i="1" baseline="0" dirty="0">
                <a:ea typeface="ＭＳ Ｐゴシック" pitchFamily="34" charset="-128"/>
              </a:rPr>
              <a:t>or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1,1)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5528"/>
            <a:ext cx="8291363" cy="480060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AC4ACF9-11EB-472F-B5EF-99C6BB199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408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9E12B4AF-16E5-453E-A5CC-B9E7D7988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71C79AF9-3795-42CE-A565-64F7AC26E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27EF1F9-54C8-40A6-8CEC-2B7A9C41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68BB1AE8-1CE8-4168-81D6-526F7D7DB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55C1368C-2AAC-48B6-81D3-D6E056466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1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36946694-CA19-42E5-A6F4-F66C300F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2687"/>
            <a:ext cx="749060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F90F6F3E-B402-485C-8116-02536EC52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04F68360-6382-4704-8486-7AA7BF016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875B77AA-5795-488D-A164-E539EA8EE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9DA19671-0B1E-4FFB-8B22-F2AFD2760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7C9FA58-6B0E-4038-935A-DD0B8967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71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Froduald Kabanza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82862"/>
            <a:ext cx="8229600" cy="6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55940"/>
            <a:ext cx="8229600" cy="49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Raisonnement à base de connaissances </a:t>
            </a: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avec la logique du premier ordre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545782" cy="7164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Caractéristiques du raisonnement déductif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partie de la véracité d’une expression dépend uniquement des faits vrais (prémisses) dans une situation donnée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à la position [1,2]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tient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l’objet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tasse de </a:t>
            </a:r>
            <a:r>
              <a:rPr lang="en-CA" altLang="ko-KR" dirty="0" err="1">
                <a:ea typeface="ＭＳ Ｐゴシック" pitchFamily="34" charset="-128"/>
              </a:rPr>
              <a:t>thé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Toutes les personnes sont mortelles.</a:t>
            </a:r>
          </a:p>
          <a:p>
            <a:pPr marL="457200" lvl="1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autre partie dépend uniquement de la syntaxe de l’expression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être une personne implique qu’on est mortel </a:t>
            </a:r>
            <a:r>
              <a:rPr lang="fr-CA" altLang="ko-KR" b="1" dirty="0">
                <a:ea typeface="ＭＳ Ｐゴシック" pitchFamily="34" charset="-128"/>
              </a:rPr>
              <a:t>et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Dupont est une personne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Dupont est mortel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implique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(x) pour tout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et si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le dernier cas, la valeur logique des expressions dépend uniquement de leur forme (syntaxe)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elle est totalement indépendante de leur contenu</a:t>
            </a:r>
          </a:p>
        </p:txBody>
      </p:sp>
      <p:sp>
        <p:nvSpPr>
          <p:cNvPr id="3686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686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686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6740BC-273B-4C6B-8795-D504695454B2}" type="slidenum">
              <a:rPr lang="en-US" altLang="ko-KR" sz="1400">
                <a:latin typeface="Calibri" pitchFamily="34" charset="0"/>
              </a:rPr>
              <a:pPr eaLnBrk="1" hangingPunct="1"/>
              <a:t>10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Trois niveaux pour évaluer une expression logique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5528"/>
            <a:ext cx="8304482" cy="5103228"/>
          </a:xfrm>
        </p:spPr>
        <p:txBody>
          <a:bodyPr/>
          <a:lstStyle/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Interface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FR" altLang="ko-KR" b="1" i="1" dirty="0" err="1">
                <a:ea typeface="ＭＳ Ｐゴシック" pitchFamily="34" charset="-128"/>
              </a:rPr>
              <a:t>grounding</a:t>
            </a:r>
            <a:r>
              <a:rPr lang="fr-FR" altLang="ko-KR" dirty="0">
                <a:ea typeface="ＭＳ Ｐゴシック" pitchFamily="34" charset="-128"/>
              </a:rPr>
              <a:t>): on évalue d’abord les </a:t>
            </a:r>
            <a:r>
              <a:rPr lang="fr-FR" altLang="ko-KR" b="1" dirty="0">
                <a:ea typeface="ＭＳ Ｐゴシック" pitchFamily="34" charset="-128"/>
              </a:rPr>
              <a:t>objets</a:t>
            </a:r>
            <a:r>
              <a:rPr lang="fr-FR" altLang="ko-KR" dirty="0">
                <a:ea typeface="ＭＳ Ｐゴシック" pitchFamily="34" charset="-128"/>
              </a:rPr>
              <a:t> impliqués dans l’expression. </a:t>
            </a:r>
            <a:r>
              <a:rPr lang="fr-FR" altLang="ko-KR" sz="2000" dirty="0">
                <a:ea typeface="ＭＳ Ｐゴシック" pitchFamily="34" charset="-128"/>
              </a:rPr>
              <a:t>Cela équivaut à la </a:t>
            </a:r>
            <a:r>
              <a:rPr lang="fr-FR" altLang="ko-KR" sz="2000" b="1" dirty="0">
                <a:ea typeface="ＭＳ Ｐゴシック" pitchFamily="34" charset="-128"/>
              </a:rPr>
              <a:t>perception</a:t>
            </a:r>
            <a:r>
              <a:rPr lang="fr-FR" altLang="ko-KR" sz="2000" dirty="0">
                <a:ea typeface="ＭＳ Ｐゴシック" pitchFamily="34" charset="-128"/>
              </a:rPr>
              <a:t> ou à la saisie de données selon les applications.</a:t>
            </a:r>
          </a:p>
          <a:p>
            <a:pPr lvl="1" eaLnBrk="1" hangingPunct="1"/>
            <a:r>
              <a:rPr lang="fr-FR" altLang="ko-KR" sz="2000" dirty="0">
                <a:ea typeface="ＭＳ Ｐゴシック" pitchFamily="34" charset="-128"/>
              </a:rPr>
              <a:t>Exemple : </a:t>
            </a:r>
            <a:r>
              <a:rPr lang="fr-FR" altLang="ko-KR" sz="2000" i="1" dirty="0">
                <a:ea typeface="ＭＳ Ｐゴシック" pitchFamily="34" charset="-128"/>
              </a:rPr>
              <a:t>Robot1, </a:t>
            </a:r>
            <a:r>
              <a:rPr lang="fr-FR" altLang="ko-KR" sz="2000" i="1" dirty="0" err="1">
                <a:ea typeface="ＭＳ Ｐゴシック" pitchFamily="34" charset="-128"/>
              </a:rPr>
              <a:t>TheaCup</a:t>
            </a:r>
            <a:r>
              <a:rPr lang="fr-FR" altLang="ko-KR" sz="2000" i="1" dirty="0">
                <a:ea typeface="ＭＳ Ｐゴシック" pitchFamily="34" charset="-128"/>
              </a:rPr>
              <a:t>, Hait(Marcus, César)</a:t>
            </a:r>
          </a:p>
          <a:p>
            <a:pPr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Analyse de la situation</a:t>
            </a:r>
            <a:r>
              <a:rPr lang="fr-FR" altLang="ko-KR" dirty="0">
                <a:ea typeface="ＭＳ Ｐゴシック" pitchFamily="34" charset="-128"/>
              </a:rPr>
              <a:t>: On évalue ensuite les relations entre les objets apparaissant dans la relation. Ces relations sont aussi appelées des </a:t>
            </a:r>
            <a:r>
              <a:rPr lang="fr-FR" altLang="ko-KR" b="1" dirty="0">
                <a:ea typeface="ＭＳ Ｐゴシック" pitchFamily="34" charset="-128"/>
              </a:rPr>
              <a:t>faits</a:t>
            </a:r>
            <a:r>
              <a:rPr lang="fr-FR" altLang="ko-KR" dirty="0">
                <a:ea typeface="ＭＳ Ｐゴシック" pitchFamily="34" charset="-128"/>
              </a:rPr>
              <a:t> ou </a:t>
            </a:r>
            <a:r>
              <a:rPr lang="fr-FR" altLang="ko-KR" b="1" dirty="0">
                <a:ea typeface="ＭＳ Ｐゴシック" pitchFamily="34" charset="-128"/>
              </a:rPr>
              <a:t>propositions</a:t>
            </a:r>
            <a:r>
              <a:rPr lang="fr-FR" altLang="ko-KR" dirty="0">
                <a:ea typeface="ＭＳ Ｐゴシック" pitchFamily="34" charset="-128"/>
              </a:rPr>
              <a:t>. Elles sont représentées par des </a:t>
            </a:r>
            <a:r>
              <a:rPr lang="fr-FR" altLang="ko-KR" b="1" dirty="0">
                <a:ea typeface="ＭＳ Ｐゴシック" pitchFamily="34" charset="-128"/>
              </a:rPr>
              <a:t>prédicats</a:t>
            </a:r>
          </a:p>
          <a:p>
            <a:pPr lvl="1" eaLnBrk="1" hangingPunct="1"/>
            <a:r>
              <a:rPr lang="fr-FR" altLang="ko-KR" b="1" dirty="0">
                <a:ea typeface="ＭＳ Ｐゴシック" pitchFamily="34" charset="-128"/>
              </a:rPr>
              <a:t>Exemple: </a:t>
            </a:r>
            <a:r>
              <a:rPr lang="fr-FR" altLang="ko-KR" b="1" i="1" dirty="0">
                <a:ea typeface="ＭＳ Ｐゴシック" pitchFamily="34" charset="-128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2), At(Smith, 1, 2),  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), </a:t>
            </a:r>
          </a:p>
          <a:p>
            <a:pPr lvl="1"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Inférence</a:t>
            </a:r>
            <a:r>
              <a:rPr lang="fr-FR" altLang="ko-KR" dirty="0">
                <a:ea typeface="ＭＳ Ｐゴシック" pitchFamily="34" charset="-128"/>
              </a:rPr>
              <a:t>: Enfin, on évalue la façon dont les faits sont liés entre eux par des connecteurs logiques : </a:t>
            </a:r>
            <a:r>
              <a:rPr lang="fr-FR" altLang="ko-KR" b="1" dirty="0">
                <a:ea typeface="ＭＳ Ｐゴシック" pitchFamily="34" charset="-128"/>
              </a:rPr>
              <a:t>non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</a:t>
            </a:r>
            <a:r>
              <a:rPr lang="fr-FR" altLang="ko-KR" b="1" dirty="0">
                <a:ea typeface="ＭＳ Ｐゴシック" pitchFamily="34" charset="-128"/>
              </a:rPr>
              <a:t>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b="1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pour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tout </a:t>
            </a:r>
          </a:p>
          <a:p>
            <a:pPr marL="0" indent="0" eaLnBrk="1" hangingPunct="1">
              <a:buNone/>
            </a:pPr>
            <a:r>
              <a:rPr lang="fr-FR" altLang="ko-KR" b="1" dirty="0">
                <a:ea typeface="ＭＳ Ｐゴシック" pitchFamily="34" charset="-128"/>
              </a:rPr>
              <a:t>                                                      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b="1" dirty="0">
                <a:ea typeface="ＭＳ Ｐゴシック" pitchFamily="34" charset="-128"/>
              </a:rPr>
              <a:t>) il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</a:p>
          <a:p>
            <a:pPr lvl="1" eaLnBrk="1" hangingPunct="1"/>
            <a:r>
              <a:rPr lang="fr-FR" altLang="ko-KR" b="1" dirty="0">
                <a:ea typeface="ＭＳ Ｐゴシック" pitchFamily="34" charset="-128"/>
              </a:rPr>
              <a:t>Exemples :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</a:p>
          <a:p>
            <a:pPr marL="457200" lvl="1" indent="0" eaLnBrk="1" hangingPunct="1">
              <a:buNone/>
            </a:pPr>
            <a:r>
              <a:rPr lang="fr-FR" altLang="ko-KR" i="1" dirty="0">
                <a:ea typeface="ＭＳ Ｐゴシック" pitchFamily="34" charset="-128"/>
              </a:rPr>
              <a:t>         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 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</a:p>
        </p:txBody>
      </p:sp>
      <p:sp>
        <p:nvSpPr>
          <p:cNvPr id="3891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8916" name="Espace réservé du pied de page 6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FrodualdK 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8917" name="Espace réservé du numéro de diapositive 8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CDAB5A-657E-493E-B0E3-9C26D7F0A251}" type="slidenum">
              <a:rPr lang="en-US" altLang="ko-KR" sz="1400">
                <a:latin typeface="Calibri" pitchFamily="34" charset="0"/>
              </a:rPr>
              <a:pPr eaLnBrk="1" hangingPunct="1"/>
              <a:t>11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Reste de la leçon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 premier lieu nous allons voir la </a:t>
            </a:r>
            <a:r>
              <a:rPr lang="fr-CA" altLang="ko-KR" b="1" dirty="0">
                <a:ea typeface="ＭＳ Ｐゴシック" pitchFamily="34" charset="-128"/>
              </a:rPr>
              <a:t>syntaxe</a:t>
            </a:r>
            <a:r>
              <a:rPr lang="fr-CA" altLang="ko-KR" dirty="0">
                <a:ea typeface="ＭＳ Ｐゴシック" pitchFamily="34" charset="-128"/>
              </a:rPr>
              <a:t>, c’est-à-dire la forme des expressions qu’on peut écrire dans la logique du premier ordre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 nous considérons la </a:t>
            </a:r>
            <a:r>
              <a:rPr lang="fr-CA" altLang="ko-KR" b="1" dirty="0">
                <a:ea typeface="ＭＳ Ｐゴシック" pitchFamily="34" charset="-128"/>
              </a:rPr>
              <a:t>sémantique</a:t>
            </a:r>
            <a:r>
              <a:rPr lang="fr-CA" altLang="ko-KR" dirty="0">
                <a:ea typeface="ＭＳ Ｐゴシック" pitchFamily="34" charset="-128"/>
              </a:rPr>
              <a:t>, c’est-à-dire comment on détermine si une expression est logiquement vraie étant donné ce que l’on sait (l’interprétation des objets et de relations entre eux)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Ensuite, nous verrons une règle d’inférence appelée 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, c’est-à-dire une méthode pour déterminer si une expression est une conséquence logique d’un ensemble d’expressions logiques données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Enfin, nous effleurons comment le concepts d’</a:t>
            </a:r>
            <a:r>
              <a:rPr lang="fr-CA" altLang="ko-KR" b="1" dirty="0">
                <a:ea typeface="ＭＳ Ｐゴシック" pitchFamily="34" charset="-128"/>
              </a:rPr>
              <a:t>unification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 err="1">
                <a:ea typeface="ＭＳ Ｐゴシック" pitchFamily="34" charset="-128"/>
              </a:rPr>
              <a:t>sous-jascent</a:t>
            </a:r>
            <a:r>
              <a:rPr lang="fr-CA" altLang="ko-KR" dirty="0">
                <a:ea typeface="ＭＳ Ｐゴシック" pitchFamily="34" charset="-128"/>
              </a:rPr>
              <a:t> à la 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 peut être combiné avec l’algorithme A* peuvent nous donner un algorithme simple de planification de tâches.</a:t>
            </a:r>
          </a:p>
        </p:txBody>
      </p:sp>
      <p:sp>
        <p:nvSpPr>
          <p:cNvPr id="409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09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09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4848408-8C2A-4FE1-87DC-38F628375F19}" type="slidenum">
              <a:rPr lang="en-US" altLang="ko-KR" sz="1400">
                <a:latin typeface="Calibri" pitchFamily="34" charset="0"/>
              </a:rPr>
              <a:pPr eaLnBrk="1" hangingPunct="1"/>
              <a:t>12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Syntaxe des formules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028699"/>
            <a:ext cx="8291363" cy="5373987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Une expression en logique du premier ordre est appelée une </a:t>
            </a:r>
            <a:r>
              <a:rPr lang="fr-CA" altLang="ko-KR" b="1" dirty="0">
                <a:ea typeface="ＭＳ Ｐゴシック" pitchFamily="34" charset="-128"/>
              </a:rPr>
              <a:t>formule 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sentence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formules sont des combinaisons de </a:t>
            </a: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CA" altLang="ko-KR" dirty="0">
                <a:ea typeface="ＭＳ Ｐゴシック" pitchFamily="34" charset="-128"/>
              </a:rPr>
              <a:t>, à l’aide de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connecteurs logiques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non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dirty="0">
                <a:ea typeface="ＭＳ Ｐゴシック" pitchFamily="34" charset="-128"/>
              </a:rPr>
              <a:t>)  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dirty="0">
                <a:ea typeface="ＭＳ Ｐゴシック" pitchFamily="34" charset="-128"/>
              </a:rPr>
              <a:t>)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quantificateurs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pour tout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dirty="0">
                <a:ea typeface="ＭＳ Ｐゴシック" pitchFamily="34" charset="-128"/>
              </a:rPr>
              <a:t>) il 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prédicats </a:t>
            </a:r>
            <a:r>
              <a:rPr lang="fr-CA" altLang="ko-KR" dirty="0">
                <a:ea typeface="ＭＳ Ｐゴシック" pitchFamily="34" charset="-128"/>
              </a:rPr>
              <a:t>décrivent des faits (vrai ou faux), qui correspondent souvent à des relations entre des objets: At(&lt;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&gt;, &lt;x&gt;, &lt;y&gt;), </a:t>
            </a:r>
          </a:p>
          <a:p>
            <a:pPr marL="0" indent="0" eaLnBrk="1" hangingPunct="1">
              <a:spcAft>
                <a:spcPts val="200"/>
              </a:spcAft>
              <a:buNone/>
            </a:pPr>
            <a:r>
              <a:rPr lang="fr-CA" altLang="ko-KR" dirty="0">
                <a:ea typeface="ＭＳ Ｐゴシック" pitchFamily="34" charset="-128"/>
              </a:rPr>
              <a:t>                                                                 Holding(&lt;agent&gt;, 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objets</a:t>
            </a:r>
            <a:r>
              <a:rPr lang="fr-CA" altLang="ko-KR" dirty="0">
                <a:ea typeface="ＭＳ Ｐゴシック" pitchFamily="34" charset="-128"/>
              </a:rPr>
              <a:t> sont décrits par des </a:t>
            </a:r>
            <a:r>
              <a:rPr lang="fr-CA" altLang="ko-KR" b="1" dirty="0">
                <a:ea typeface="ＭＳ Ｐゴシック" pitchFamily="34" charset="-128"/>
              </a:rPr>
              <a:t>termes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constantes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 </a:t>
            </a:r>
            <a:r>
              <a:rPr lang="fr-FR" altLang="ko-KR" sz="2000" i="1" dirty="0">
                <a:ea typeface="ＭＳ Ｐゴシック" pitchFamily="34" charset="-128"/>
              </a:rPr>
              <a:t>Robot1, Robot2, </a:t>
            </a:r>
            <a:r>
              <a:rPr lang="fr-FR" altLang="ko-KR" sz="2000" i="1" dirty="0" err="1">
                <a:ea typeface="ＭＳ Ｐゴシック" pitchFamily="34" charset="-128"/>
              </a:rPr>
              <a:t>TheaCup</a:t>
            </a:r>
            <a:r>
              <a:rPr lang="fr-FR" altLang="ko-KR" sz="2000" i="1" dirty="0">
                <a:ea typeface="ＭＳ Ｐゴシック" pitchFamily="34" charset="-128"/>
              </a:rPr>
              <a:t>, 1, 2, 3, …, </a:t>
            </a:r>
            <a:r>
              <a:rPr lang="fr-CA" altLang="ko-KR" sz="2000" i="1" dirty="0">
                <a:ea typeface="ＭＳ Ｐゴシック" pitchFamily="34" charset="-128"/>
              </a:rPr>
              <a:t>Caesar</a:t>
            </a:r>
            <a:r>
              <a:rPr lang="fr-CA" altLang="ko-KR" sz="2000" dirty="0">
                <a:ea typeface="ＭＳ Ｐゴシック" pitchFamily="34" charset="-128"/>
              </a:rPr>
              <a:t>, </a:t>
            </a:r>
            <a:r>
              <a:rPr lang="fr-CA" altLang="ko-KR" sz="2000" i="1" dirty="0">
                <a:ea typeface="ＭＳ Ｐゴシック" pitchFamily="34" charset="-128"/>
              </a:rPr>
              <a:t>Marcus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variables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, </a:t>
            </a:r>
            <a:r>
              <a:rPr lang="fr-CA" altLang="ko-KR" sz="2000" i="1" dirty="0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, etc.</a:t>
            </a:r>
            <a:endParaRPr lang="fr-CA" altLang="ko-KR" sz="2000" b="1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application de fonctions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Camera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Robot1</a:t>
            </a:r>
            <a:r>
              <a:rPr lang="fr-CA" altLang="ko-KR" sz="2000" dirty="0">
                <a:ea typeface="ＭＳ Ｐゴシック" pitchFamily="34" charset="-128"/>
              </a:rPr>
              <a:t>), position-x(Robot1)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symboles décrivant les </a:t>
            </a:r>
            <a:r>
              <a:rPr lang="fr-CA" altLang="ko-KR" b="1" dirty="0">
                <a:ea typeface="ＭＳ Ｐゴシック" pitchFamily="34" charset="-128"/>
              </a:rPr>
              <a:t>connecteurs </a:t>
            </a:r>
            <a:r>
              <a:rPr lang="fr-CA" altLang="ko-KR" dirty="0">
                <a:ea typeface="ＭＳ Ｐゴシック" pitchFamily="34" charset="-128"/>
              </a:rPr>
              <a:t>et les </a:t>
            </a:r>
            <a:r>
              <a:rPr lang="fr-CA" altLang="ko-KR" b="1" dirty="0">
                <a:ea typeface="ＭＳ Ｐゴシック" pitchFamily="34" charset="-128"/>
              </a:rPr>
              <a:t>quantificateurs</a:t>
            </a:r>
            <a:r>
              <a:rPr lang="fr-CA" altLang="ko-KR" dirty="0">
                <a:ea typeface="ＭＳ Ｐゴシック" pitchFamily="34" charset="-128"/>
              </a:rPr>
              <a:t>  sont réservés</a:t>
            </a: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Symboles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04900"/>
            <a:ext cx="8229600" cy="5011228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Robot1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TheaCup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FantomeA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Pacman</a:t>
            </a:r>
            <a:r>
              <a:rPr lang="fr-CA" altLang="ko-KR" i="1" dirty="0">
                <a:ea typeface="ＭＳ Ｐゴシック" pitchFamily="34" charset="-128"/>
              </a:rPr>
              <a:t>, 1, 2, …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Fonctions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temperature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>
                <a:ea typeface="ＭＳ Ｐゴシック" pitchFamily="34" charset="-128"/>
              </a:rPr>
              <a:t>position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+(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mortel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 err="1">
                <a:ea typeface="ＭＳ Ｐゴシック" pitchFamily="34" charset="-128"/>
              </a:rPr>
              <a:t>plusGrand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), affame(x), proche(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i="1" dirty="0" err="1">
                <a:ea typeface="ＭＳ Ｐゴシック" pitchFamily="34" charset="-128"/>
              </a:rPr>
              <a:t>partieTerminée</a:t>
            </a:r>
            <a:r>
              <a:rPr lang="fr-CA" altLang="ko-KR" i="1" dirty="0">
                <a:ea typeface="ＭＳ Ｐゴシック" pitchFamily="34" charset="-128"/>
              </a:rPr>
              <a:t>()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 nombre d’arguments d’une fonction ou d’un prédicat est appelé </a:t>
            </a:r>
            <a:r>
              <a:rPr lang="fr-CA" altLang="ko-KR" sz="2000" b="1" dirty="0" err="1">
                <a:ea typeface="ＭＳ Ｐゴシック" pitchFamily="34" charset="-128"/>
              </a:rPr>
              <a:t>arité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les </a:t>
            </a:r>
            <a:r>
              <a:rPr lang="fr-CA" altLang="ko-KR" sz="2000" b="1" dirty="0">
                <a:ea typeface="ＭＳ Ｐゴシック" pitchFamily="34" charset="-128"/>
              </a:rPr>
              <a:t>prédicats ne sont pas des fonctions</a:t>
            </a:r>
            <a:r>
              <a:rPr lang="fr-CA" altLang="ko-KR" sz="2000" dirty="0">
                <a:ea typeface="ＭＳ Ｐゴシック" pitchFamily="34" charset="-128"/>
              </a:rPr>
              <a:t> qui retournent des valeurs binaires (vrai ou faux)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ici ils jouent un rôle fondamental de sorte qu’on doit les traiter séparément des fonctions (ils sont à la base des formules)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z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Connecteurs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(non),   (et),  (ou),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(implique)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  <a:sym typeface="Symbol" pitchFamily="18" charset="2"/>
              </a:rPr>
              <a:t>Quantificateurs</a:t>
            </a:r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(pour tout),  (il existe)</a:t>
            </a:r>
          </a:p>
        </p:txBody>
      </p:sp>
      <p:sp>
        <p:nvSpPr>
          <p:cNvPr id="471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71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71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C3C5A63-5A57-47BE-A9C6-8F26BD2CBA2D}" type="slidenum">
              <a:rPr lang="en-US" altLang="ko-KR" sz="1400">
                <a:latin typeface="Calibri" pitchFamily="34" charset="0"/>
              </a:rPr>
              <a:pPr eaLnBrk="1" hangingPunct="1"/>
              <a:t>14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Termes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CA" altLang="ko-KR" dirty="0">
                <a:ea typeface="ＭＳ Ｐゴシック" pitchFamily="34" charset="-128"/>
              </a:rPr>
              <a:t> et les </a:t>
            </a: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CA" altLang="ko-KR" dirty="0">
                <a:ea typeface="ＭＳ Ｐゴシック" pitchFamily="34" charset="-128"/>
              </a:rPr>
              <a:t> sont des termes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applications des fonctions </a:t>
            </a:r>
            <a:r>
              <a:rPr lang="fr-CA" altLang="ko-KR" dirty="0">
                <a:ea typeface="ＭＳ Ｐゴシック" pitchFamily="34" charset="-128"/>
              </a:rPr>
              <a:t>aux termes sont des termes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en d’autres mots,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 une fonction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aussi un terme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par exemple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)), position(x)</a:t>
            </a: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pourrait éviter les fonctions en définissant une constante par argument possible de la fonction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i="1" dirty="0" err="1">
                <a:ea typeface="ＭＳ Ｐゴシック" pitchFamily="34" charset="-128"/>
              </a:rPr>
              <a:t>pereJohn</a:t>
            </a:r>
            <a:r>
              <a:rPr lang="fr-CA" altLang="ko-KR" sz="2000" dirty="0">
                <a:ea typeface="ＭＳ Ｐゴシック" pitchFamily="34" charset="-128"/>
              </a:rPr>
              <a:t> et </a:t>
            </a:r>
            <a:r>
              <a:rPr lang="fr-CA" altLang="ko-KR" sz="2000" i="1" dirty="0" err="1">
                <a:ea typeface="ＭＳ Ｐゴシック" pitchFamily="34" charset="-128"/>
              </a:rPr>
              <a:t>pereLouis</a:t>
            </a:r>
            <a:r>
              <a:rPr lang="fr-CA" altLang="ko-KR" sz="2000" dirty="0">
                <a:ea typeface="ＭＳ Ｐゴシック" pitchFamily="34" charset="-128"/>
              </a:rPr>
              <a:t> à la place de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 et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Louis</a:t>
            </a:r>
            <a:r>
              <a:rPr lang="fr-CA" altLang="ko-KR" sz="2000" dirty="0">
                <a:ea typeface="ＭＳ Ｐゴシック" pitchFamily="34" charset="-128"/>
              </a:rPr>
              <a:t>)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</a:rPr>
              <a:t>par contre, on perd la possibilité de raisonner de façon générale à l’aide des variables</a:t>
            </a:r>
          </a:p>
          <a:p>
            <a:pPr lvl="2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sontFreres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x</a:t>
            </a:r>
            <a:r>
              <a:rPr lang="fr-CA" altLang="ko-KR" sz="2000" dirty="0" err="1">
                <a:ea typeface="ＭＳ Ｐゴシック" pitchFamily="34" charset="-128"/>
              </a:rPr>
              <a:t>,</a:t>
            </a:r>
            <a:r>
              <a:rPr lang="fr-CA" altLang="ko-KR" sz="2000" i="1" dirty="0" err="1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egaux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),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4915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91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91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C41992F-F74B-4DF3-8160-63DB78A6A583}" type="slidenum">
              <a:rPr lang="en-US" altLang="ko-KR" sz="1400">
                <a:latin typeface="Calibri" pitchFamily="34" charset="0"/>
              </a:rPr>
              <a:pPr eaLnBrk="1" hangingPunct="1"/>
              <a:t>15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Formules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Un prédicat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 est un prédicat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c’est la formule la plus simple qui soit (cas de base)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négation</a:t>
            </a:r>
            <a:r>
              <a:rPr lang="fr-CA" altLang="ko-KR" dirty="0">
                <a:ea typeface="ＭＳ Ｐゴシック" pitchFamily="34" charset="-128"/>
              </a:rPr>
              <a:t>,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conjonction</a:t>
            </a:r>
            <a:r>
              <a:rPr lang="fr-CA" altLang="ko-KR" dirty="0">
                <a:ea typeface="ＭＳ Ｐゴシック" pitchFamily="34" charset="-128"/>
              </a:rPr>
              <a:t>, la </a:t>
            </a:r>
            <a:r>
              <a:rPr lang="fr-CA" altLang="ko-KR" b="1" dirty="0">
                <a:ea typeface="ＭＳ Ｐゴシック" pitchFamily="34" charset="-128"/>
              </a:rPr>
              <a:t>disjonction</a:t>
            </a:r>
            <a:r>
              <a:rPr lang="fr-CA" altLang="ko-KR" dirty="0">
                <a:ea typeface="ＭＳ Ｐゴシック" pitchFamily="34" charset="-128"/>
              </a:rPr>
              <a:t> et l’</a:t>
            </a:r>
            <a:r>
              <a:rPr lang="fr-CA" altLang="ko-KR" b="1" dirty="0">
                <a:ea typeface="ＭＳ Ｐゴシック" pitchFamily="34" charset="-128"/>
              </a:rPr>
              <a:t>implication</a:t>
            </a:r>
            <a:r>
              <a:rPr lang="fr-CA" altLang="ko-KR" dirty="0">
                <a:ea typeface="ＭＳ Ｐゴシック" pitchFamily="34" charset="-128"/>
              </a:rPr>
              <a:t> de formules sont aussi des formules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et  sont des formules, alors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 ,    ,    et     sont des formules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quantification universelle </a:t>
            </a:r>
            <a:r>
              <a:rPr lang="fr-CA" altLang="ko-KR" dirty="0">
                <a:ea typeface="ＭＳ Ｐゴシック" pitchFamily="34" charset="-128"/>
              </a:rPr>
              <a:t>et</a:t>
            </a:r>
            <a:r>
              <a:rPr lang="fr-CA" altLang="ko-KR" b="1" dirty="0">
                <a:ea typeface="ＭＳ Ｐゴシック" pitchFamily="34" charset="-128"/>
              </a:rPr>
              <a:t> la quantification existentielle </a:t>
            </a:r>
            <a:r>
              <a:rPr lang="fr-CA" altLang="ko-KR" dirty="0">
                <a:ea typeface="ＭＳ Ｐゴシック" pitchFamily="34" charset="-128"/>
              </a:rPr>
              <a:t>d’une formule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est une formule et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est une variable, alors 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  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et  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sont des formules</a:t>
            </a:r>
          </a:p>
        </p:txBody>
      </p:sp>
      <p:sp>
        <p:nvSpPr>
          <p:cNvPr id="5120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12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120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C3EA786-282C-49B9-ACB4-C42B163EEF47}" type="slidenum">
              <a:rPr lang="en-US" altLang="ko-KR" sz="1400">
                <a:latin typeface="Calibri" pitchFamily="34" charset="0"/>
              </a:rPr>
              <a:pPr eaLnBrk="1" hangingPunct="1"/>
              <a:t>16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Notations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Priorités et parenthèses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ordre des priorités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, , ,  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on utilise les parenthèses de la même façon que dans les expressions arithmétiques pour éviter les ambiguïtés</a:t>
            </a:r>
          </a:p>
          <a:p>
            <a:pPr marL="457200" lvl="1" indent="0" eaLnBrk="1" hangingPunct="1">
              <a:buNone/>
            </a:pPr>
            <a:r>
              <a:rPr lang="fr-FR" sz="2000" dirty="0">
                <a:ea typeface="ＭＳ Ｐゴシック" pitchFamily="34" charset="-128"/>
              </a:rPr>
              <a:t> </a:t>
            </a:r>
            <a:endParaRPr lang="fr-CA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Abréviations</a:t>
            </a:r>
            <a:r>
              <a:rPr lang="fr-CA" altLang="ko-KR" dirty="0">
                <a:ea typeface="ＭＳ Ｐゴシック" pitchFamily="34" charset="-128"/>
              </a:rPr>
              <a:t> (macros ou équivalences)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  </a:t>
            </a:r>
          </a:p>
        </p:txBody>
      </p:sp>
      <p:sp>
        <p:nvSpPr>
          <p:cNvPr id="5325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32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325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36FBB-84CB-4239-821A-0618125EDD36}" type="slidenum">
              <a:rPr lang="en-US" altLang="ko-KR" sz="1400">
                <a:latin typeface="Calibri" pitchFamily="34" charset="0"/>
              </a:rPr>
              <a:pPr eaLnBrk="1" hangingPunct="1"/>
              <a:t>17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Remarques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termes dénotent des objets</a:t>
            </a:r>
            <a:r>
              <a:rPr lang="fr-CA" altLang="ko-KR" dirty="0">
                <a:ea typeface="ＭＳ Ｐゴシック" pitchFamily="34" charset="-128"/>
              </a:rPr>
              <a:t> alors que les </a:t>
            </a:r>
            <a:r>
              <a:rPr lang="fr-CA" altLang="ko-KR" b="1" dirty="0">
                <a:ea typeface="ＭＳ Ｐゴシック" pitchFamily="34" charset="-128"/>
              </a:rPr>
              <a:t>prédicats dénotent des relations</a:t>
            </a:r>
            <a:r>
              <a:rPr lang="fr-CA" altLang="ko-KR" dirty="0">
                <a:ea typeface="ＭＳ Ｐゴシック" pitchFamily="34" charset="-128"/>
              </a:rPr>
              <a:t> qui sont vraies ou fausses entre ces objets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notations spécifiques des symboles sont selon les conventions ou les goûts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Dans le livre, on préfère des symboles qui débutent par une majuscule.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Dans les examens, vous devez vous tenir uniquement aux connecteurs que j’ai introduit en classe.</a:t>
            </a:r>
          </a:p>
          <a:p>
            <a:pPr eaLnBrk="1" hangingPunct="1"/>
            <a:endParaRPr lang="fr-CA" altLang="ko-KR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Si vous introduisez un autre connecteur, vous devez le définir.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CA" altLang="ko-KR" dirty="0">
              <a:ea typeface="ＭＳ Ｐゴシック" pitchFamily="34" charset="-128"/>
            </a:endParaRPr>
          </a:p>
        </p:txBody>
      </p:sp>
      <p:sp>
        <p:nvSpPr>
          <p:cNvPr id="5529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53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53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1AD9507-FD29-4CFF-9E5F-41E9FFC8F4BA}" type="slidenum">
              <a:rPr lang="en-US" altLang="ko-KR" sz="1400">
                <a:latin typeface="Calibri" pitchFamily="34" charset="0"/>
              </a:rPr>
              <a:pPr eaLnBrk="1" hangingPunct="1"/>
              <a:t>18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propositionnelle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994314"/>
            <a:ext cx="8331200" cy="4869372"/>
          </a:xfrm>
        </p:spPr>
        <p:txBody>
          <a:bodyPr/>
          <a:lstStyle/>
          <a:p>
            <a:pPr eaLnBrk="1" hangingPunct="1"/>
            <a:r>
              <a:rPr lang="fr-FR" altLang="ko-KR" dirty="0">
                <a:ea typeface="ＭＳ Ｐゴシック" pitchFamily="34" charset="-128"/>
              </a:rPr>
              <a:t>Logique propositionnelle =  Calcul propositionnelle = Logique booléenne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Proposition</a:t>
            </a:r>
            <a:r>
              <a:rPr lang="fr-FR" altLang="ko-KR" sz="2000" dirty="0">
                <a:ea typeface="ＭＳ Ｐゴシック" pitchFamily="34" charset="-128"/>
              </a:rPr>
              <a:t> : une assertion/relation vrai ou faux sur un état de chose</a:t>
            </a:r>
          </a:p>
          <a:p>
            <a:pPr lvl="2" eaLnBrk="1" hangingPunct="1"/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1, 2)</a:t>
            </a:r>
          </a:p>
          <a:p>
            <a:pPr lvl="2" eaLnBrk="1" hangingPunct="1"/>
            <a:r>
              <a:rPr lang="fr-FR" altLang="ko-KR" sz="2000" i="1" dirty="0">
                <a:ea typeface="ＭＳ Ｐゴシック" pitchFamily="34" charset="-128"/>
              </a:rPr>
              <a:t>Exemple 2: Holding(agent,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</a:t>
            </a:r>
            <a:endParaRPr lang="fr-FR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Connecteurs</a:t>
            </a:r>
            <a:r>
              <a:rPr lang="fr-FR" altLang="ko-KR" sz="2000" dirty="0">
                <a:ea typeface="ＭＳ Ｐゴシック" pitchFamily="34" charset="-128"/>
              </a:rPr>
              <a:t>: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Non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 noté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 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!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ET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&amp;&amp;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Abréviations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Ou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||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FR" altLang="ko-KR" sz="2000" b="1" dirty="0">
                <a:ea typeface="ＭＳ Ｐゴシック" pitchFamily="34" charset="-128"/>
              </a:rPr>
              <a:t>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Implication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notée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  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FR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: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marL="0" indent="0" eaLnBrk="1" hangingPunct="1">
              <a:buNone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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19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00937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Objectifs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Comprendre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est la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savoir décrire des faits sous forme de logique du premier ordre</a:t>
            </a:r>
          </a:p>
          <a:p>
            <a:pPr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Savoir faire du raisonnement déductif en logique du premier ordre 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prouver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« nouveau » fait est une conséquence logique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une base initiale de faits, à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aide de la preuve par résolution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Application aux algorithmes de planification de tâches</a:t>
            </a:r>
          </a:p>
        </p:txBody>
      </p:sp>
      <p:sp>
        <p:nvSpPr>
          <p:cNvPr id="20483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20484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0485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DFE397C-C840-482B-9F68-3D1CB8CD069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2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latin typeface="Arial" pitchFamily="34" charset="0"/>
                <a:ea typeface="ＭＳ Ｐゴシック" pitchFamily="34" charset="-128"/>
              </a:rPr>
              <a:t>er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 ordre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29242" y="1074676"/>
            <a:ext cx="8509000" cy="4970973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ea typeface="ＭＳ Ｐゴシック" pitchFamily="34" charset="-128"/>
              </a:rPr>
              <a:t>er</a:t>
            </a:r>
            <a:r>
              <a:rPr lang="fr-CA" altLang="ko-KR" dirty="0">
                <a:ea typeface="ＭＳ Ｐゴシック" pitchFamily="34" charset="-128"/>
              </a:rPr>
              <a:t> ordre = calcul des prédicat </a:t>
            </a:r>
          </a:p>
          <a:p>
            <a:pPr lvl="1" eaLnBrk="1" hangingPunct="1">
              <a:spcAft>
                <a:spcPts val="200"/>
              </a:spcAft>
            </a:pPr>
            <a:r>
              <a:rPr lang="en-CA" altLang="ko-KR" sz="2000" dirty="0" err="1">
                <a:ea typeface="ＭＳ Ｐゴシック" pitchFamily="34" charset="-128"/>
              </a:rPr>
              <a:t>Logique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propositionelle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étendu</a:t>
            </a:r>
            <a:r>
              <a:rPr lang="en-CA" altLang="ko-KR" sz="2000" dirty="0">
                <a:ea typeface="ＭＳ Ｐゴシック" pitchFamily="34" charset="-128"/>
              </a:rPr>
              <a:t> avec des </a:t>
            </a:r>
            <a:r>
              <a:rPr lang="en-CA" altLang="ko-KR" sz="2000" b="1" dirty="0">
                <a:ea typeface="ＭＳ Ｐゴシック" pitchFamily="34" charset="-128"/>
              </a:rPr>
              <a:t>variables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dirty="0">
                <a:ea typeface="ＭＳ Ｐゴシック" pitchFamily="34" charset="-128"/>
              </a:rPr>
              <a:t>Un </a:t>
            </a:r>
            <a:r>
              <a:rPr lang="en-CA" altLang="ko-KR" b="1" dirty="0" err="1">
                <a:ea typeface="ＭＳ Ｐゴシック" pitchFamily="34" charset="-128"/>
              </a:rPr>
              <a:t>prédicat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assertion/relation avec des variables: </a:t>
            </a:r>
            <a:r>
              <a:rPr lang="en-CA" altLang="ko-KR" dirty="0" err="1">
                <a:ea typeface="ＭＳ Ｐゴシック" pitchFamily="34" charset="-128"/>
              </a:rPr>
              <a:t>sa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valeur</a:t>
            </a:r>
            <a:r>
              <a:rPr lang="en-CA" altLang="ko-KR" dirty="0">
                <a:ea typeface="ＭＳ Ｐゴシック" pitchFamily="34" charset="-128"/>
              </a:rPr>
              <a:t> de </a:t>
            </a:r>
            <a:r>
              <a:rPr lang="en-CA" altLang="ko-KR" dirty="0" err="1">
                <a:ea typeface="ＭＳ Ｐゴシック" pitchFamily="34" charset="-128"/>
              </a:rPr>
              <a:t>vérité</a:t>
            </a:r>
            <a:r>
              <a:rPr lang="en-CA" altLang="ko-KR" dirty="0">
                <a:ea typeface="ＭＳ Ｐゴシック" pitchFamily="34" charset="-128"/>
              </a:rPr>
              <a:t> depend des </a:t>
            </a:r>
            <a:r>
              <a:rPr lang="en-CA" altLang="ko-KR" dirty="0" err="1">
                <a:ea typeface="ＭＳ Ｐゴシック" pitchFamily="34" charset="-128"/>
              </a:rPr>
              <a:t>valeurs</a:t>
            </a:r>
            <a:r>
              <a:rPr lang="en-CA" altLang="ko-KR" dirty="0">
                <a:ea typeface="ＭＳ Ｐゴシック" pitchFamily="34" charset="-128"/>
              </a:rPr>
              <a:t> que </a:t>
            </a:r>
            <a:r>
              <a:rPr lang="en-CA" altLang="ko-KR" dirty="0" err="1">
                <a:ea typeface="ＭＳ Ｐゴシック" pitchFamily="34" charset="-128"/>
              </a:rPr>
              <a:t>l’on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assigne</a:t>
            </a:r>
            <a:r>
              <a:rPr lang="en-CA" altLang="ko-KR" dirty="0">
                <a:ea typeface="ＭＳ Ｐゴシック" pitchFamily="34" charset="-128"/>
              </a:rPr>
              <a:t> aux variables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x, y)</a:t>
            </a: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i="1" dirty="0">
                <a:ea typeface="ＭＳ Ｐゴシック" pitchFamily="34" charset="-128"/>
              </a:rPr>
              <a:t>Exemple 2:  </a:t>
            </a:r>
            <a:r>
              <a:rPr lang="fr-FR" altLang="ko-KR" sz="2000" i="1" dirty="0" err="1">
                <a:ea typeface="ＭＳ Ｐゴシック" pitchFamily="34" charset="-128"/>
              </a:rPr>
              <a:t>stench</a:t>
            </a:r>
            <a:r>
              <a:rPr lang="fr-FR" altLang="ko-KR" sz="2000" i="1" dirty="0">
                <a:ea typeface="ＭＳ Ｐゴシック" pitchFamily="34" charset="-128"/>
              </a:rPr>
              <a:t>( x, y)</a:t>
            </a:r>
            <a:endParaRPr lang="fr-FR" altLang="ko-KR" sz="2000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</a:rPr>
              <a:t>Quantificateur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b="1" dirty="0" err="1">
                <a:ea typeface="ＭＳ Ｐゴシック" pitchFamily="34" charset="-128"/>
              </a:rPr>
              <a:t>universel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dirty="0">
                <a:ea typeface="ＭＳ Ｐゴシック" pitchFamily="34" charset="-128"/>
              </a:rPr>
              <a:t>: </a:t>
            </a:r>
            <a:r>
              <a:rPr lang="en-CA" altLang="ko-KR" dirty="0" err="1">
                <a:ea typeface="ＭＳ Ｐゴシック" pitchFamily="34" charset="-128"/>
              </a:rPr>
              <a:t>noté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fr-CA" altLang="ko-KR" b="1" i="1" dirty="0">
                <a:cs typeface="Times New Roman" pitchFamily="18" charset="0"/>
                <a:sym typeface="Symbol" pitchFamily="18" charset="2"/>
              </a:rPr>
              <a:t>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cs typeface="Times New Roman" pitchFamily="18" charset="0"/>
                <a:sym typeface="Symbol" pitchFamily="18" charset="2"/>
              </a:rPr>
              <a:t>  x R(x) 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signifie que l’assertion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R(x)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est vraie quelque soit la valeur de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x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Quantificateur</a:t>
            </a:r>
            <a:r>
              <a:rPr lang="en-CA" altLang="ko-KR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existenciel</a:t>
            </a:r>
            <a:endParaRPr lang="en-CA" altLang="ko-KR" b="1" i="1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 x R(x)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  x  R(x)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en-CA" altLang="ko-KR" b="1" dirty="0">
                <a:ea typeface="ＭＳ Ｐゴシック" pitchFamily="34" charset="-128"/>
                <a:sym typeface="Symbol" pitchFamily="18" charset="2"/>
              </a:rPr>
              <a:t> :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  robot   </a:t>
            </a:r>
            <a:r>
              <a:rPr lang="fr-CA" altLang="ko-KR" sz="2000" i="1" dirty="0" err="1">
                <a:cs typeface="Times New Roman" pitchFamily="18" charset="0"/>
                <a:sym typeface="Symbol" pitchFamily="18" charset="2"/>
              </a:rPr>
              <a:t>object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   x   y </a:t>
            </a:r>
          </a:p>
          <a:p>
            <a:pPr marL="457200" lvl="1" indent="0" eaLnBrk="1" hangingPunct="1">
              <a:spcAft>
                <a:spcPts val="200"/>
              </a:spcAft>
              <a:buNone/>
            </a:pPr>
            <a:r>
              <a:rPr lang="fr-CA" altLang="ko-KR" sz="2000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</a:t>
            </a:r>
            <a:r>
              <a:rPr lang="fr-FR" altLang="ko-KR" sz="2000" b="1" i="1" dirty="0">
                <a:ea typeface="ＭＳ Ｐゴシック" pitchFamily="34" charset="-128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t(robot, x, y)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i="1" dirty="0">
                <a:ea typeface="ＭＳ Ｐゴシック" pitchFamily="34" charset="-128"/>
              </a:rPr>
              <a:t>Holding(Robot1,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sz="2000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, x, y)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20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691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Exercisse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idx="1"/>
          </p:nvPr>
        </p:nvSpPr>
        <p:spPr>
          <a:xfrm>
            <a:off x="5107259" y="1240712"/>
            <a:ext cx="3942386" cy="4491015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Rappel de la syntaxe: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</a:t>
            </a:r>
            <a:r>
              <a:rPr lang="fr-CA" altLang="ko-KR" sz="1600" dirty="0">
                <a:sym typeface="Symbol" pitchFamily="18" charset="2"/>
              </a:rPr>
              <a:t> sont des formules, alors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 </a:t>
            </a:r>
            <a:r>
              <a:rPr lang="fr-CA" altLang="ko-KR" sz="1600" dirty="0">
                <a:sym typeface="Symbol" pitchFamily="18" charset="2"/>
              </a:rPr>
              <a:t>ainsi que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4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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</a:t>
            </a:r>
            <a:r>
              <a:rPr lang="fr-CA" altLang="ko-KR" sz="1600" dirty="0">
                <a:sym typeface="Symbol" pitchFamily="18" charset="2"/>
              </a:rPr>
              <a:t> sont des formules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est une formule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v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est une variable, alors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 err="1">
                <a:solidFill>
                  <a:schemeClr val="accent2"/>
                </a:solidFill>
                <a:sym typeface="Symbol" pitchFamily="18" charset="2"/>
              </a:rPr>
              <a:t>Abbréviations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:</a:t>
            </a: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   est équivalent à  (    )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   est équivalent à    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 v() est équivalent à   v( )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</p:txBody>
      </p:sp>
      <p:sp>
        <p:nvSpPr>
          <p:cNvPr id="215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1086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215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D61D4-C7CB-4BF6-A9F9-AFB01BC0B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  <p:sp>
        <p:nvSpPr>
          <p:cNvPr id="21511" name="Line 5"/>
          <p:cNvSpPr>
            <a:spLocks noChangeShapeType="1"/>
          </p:cNvSpPr>
          <p:nvPr/>
        </p:nvSpPr>
        <p:spPr bwMode="auto">
          <a:xfrm>
            <a:off x="4939991" y="788118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8960" y="854479"/>
            <a:ext cx="46337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Énoncés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</a:p>
          <a:p>
            <a:pPr marL="400050" eaLnBrk="1" hangingPunct="1"/>
            <a:endParaRPr lang="fr-CA" altLang="ko-KR" sz="1800" dirty="0">
              <a:ea typeface="ＭＳ Ｐゴシック" pitchFamily="34" charset="-128"/>
            </a:endParaRPr>
          </a:p>
          <a:p>
            <a:pPr marL="400050" eaLnBrk="1" hangingPunct="1"/>
            <a:r>
              <a:rPr lang="fr-CA" altLang="ko-KR" sz="1800" dirty="0">
                <a:ea typeface="ＭＳ Ｐゴシック" pitchFamily="34" charset="-128"/>
              </a:rPr>
              <a:t>Convertir en logique du 1</a:t>
            </a:r>
            <a:r>
              <a:rPr lang="fr-CA" altLang="ko-KR" sz="1800" baseline="30000" dirty="0">
                <a:ea typeface="ＭＳ Ｐゴシック" pitchFamily="34" charset="-128"/>
              </a:rPr>
              <a:t>er</a:t>
            </a:r>
            <a:r>
              <a:rPr lang="fr-CA" altLang="ko-KR" sz="1800" dirty="0">
                <a:ea typeface="ＭＳ Ｐゴシック" pitchFamily="34" charset="-128"/>
              </a:rPr>
              <a:t> ordre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8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224613" y="1206500"/>
            <a:ext cx="4462108" cy="4959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Faits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fr-CA" sz="1800" dirty="0">
              <a:ea typeface="ＭＳ Ｐゴシック" pitchFamily="34" charset="-128"/>
            </a:endParaRPr>
          </a:p>
        </p:txBody>
      </p:sp>
      <p:sp>
        <p:nvSpPr>
          <p:cNvPr id="6554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554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554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1A374BD-2530-405F-ABAA-9489DA045CC5}" type="slidenum">
              <a:rPr lang="en-US" altLang="ko-KR" sz="1400">
                <a:latin typeface="Calibri" pitchFamily="34" charset="0"/>
              </a:rPr>
              <a:pPr eaLnBrk="1" hangingPunct="1"/>
              <a:t>22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116513" y="1206500"/>
            <a:ext cx="4027487" cy="495935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Forme logique du premier ordre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pompeien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pompeien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hait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Cesar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personne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assassiner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  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assassiner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Marcus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cxnSp>
        <p:nvCxnSpPr>
          <p:cNvPr id="65541" name="Straight Connector 7"/>
          <p:cNvCxnSpPr>
            <a:cxnSpLocks noChangeShapeType="1"/>
          </p:cNvCxnSpPr>
          <p:nvPr/>
        </p:nvCxnSpPr>
        <p:spPr bwMode="auto">
          <a:xfrm rot="5400000">
            <a:off x="2508850" y="3699669"/>
            <a:ext cx="4930775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Sémantique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535137" y="1302827"/>
            <a:ext cx="8342163" cy="5099859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sz="1800" dirty="0"/>
              <a:t>On interprète une formule en lui assignant un sens, c’est à dire une valeur « </a:t>
            </a:r>
            <a:r>
              <a:rPr lang="fr-CA" altLang="ko-KR" sz="1800" dirty="0">
                <a:solidFill>
                  <a:srgbClr val="800000"/>
                </a:solidFill>
              </a:rPr>
              <a:t>vrai</a:t>
            </a:r>
            <a:r>
              <a:rPr lang="fr-CA" altLang="ko-KR" sz="1800" dirty="0"/>
              <a:t> » ou « </a:t>
            </a:r>
            <a:r>
              <a:rPr lang="fr-CA" altLang="ko-KR" sz="1800" dirty="0">
                <a:solidFill>
                  <a:srgbClr val="800000"/>
                </a:solidFill>
              </a:rPr>
              <a:t>faux</a:t>
            </a:r>
            <a:r>
              <a:rPr lang="fr-CA" altLang="ko-KR" sz="1800" dirty="0"/>
              <a:t> ».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Le sens d’une formule dépend de la signification des prédicats, des connecteurs ainsi que des quantificateurs qui la constitue :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prédicats dépend du contexte</a:t>
            </a:r>
            <a:r>
              <a:rPr lang="fr-CA" altLang="ko-KR" dirty="0"/>
              <a:t> (de l’état), c.-à-d., de la définition du « prédicat » et des termes qui sont ses arguments.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connecteurs (</a:t>
            </a:r>
            <a:r>
              <a:rPr lang="fr-CA" altLang="ko-KR" i="1" dirty="0">
                <a:solidFill>
                  <a:srgbClr val="800000"/>
                </a:solidFill>
              </a:rPr>
              <a:t>et, ou, implique</a:t>
            </a:r>
            <a:r>
              <a:rPr lang="fr-CA" altLang="ko-KR" dirty="0">
                <a:solidFill>
                  <a:srgbClr val="800000"/>
                </a:solidFill>
              </a:rPr>
              <a:t>) et des quantificateurs (</a:t>
            </a:r>
            <a:r>
              <a:rPr lang="fr-CA" altLang="ko-KR" i="1" dirty="0">
                <a:solidFill>
                  <a:srgbClr val="800000"/>
                </a:solidFill>
              </a:rPr>
              <a:t>pour tout, il existe</a:t>
            </a:r>
            <a:r>
              <a:rPr lang="fr-CA" altLang="ko-KR" dirty="0">
                <a:solidFill>
                  <a:srgbClr val="800000"/>
                </a:solidFill>
              </a:rPr>
              <a:t>) est fixée une fois pour toute</a:t>
            </a:r>
            <a:r>
              <a:rPr lang="fr-CA" altLang="ko-KR" dirty="0"/>
              <a:t>; elle est indépendante du contexte ou de l’application.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Puisque la signification des connecteurs et des quantificateurs est fixée, le cas de base de l’</a:t>
            </a:r>
            <a:r>
              <a:rPr lang="fr-CA" altLang="ko-KR" sz="1800" i="1" dirty="0"/>
              <a:t>interprétation</a:t>
            </a:r>
            <a:r>
              <a:rPr lang="fr-CA" altLang="ko-KR" sz="1800" dirty="0"/>
              <a:t> (</a:t>
            </a:r>
            <a:r>
              <a:rPr lang="fr-CA" altLang="ko-KR" sz="1800" dirty="0" err="1"/>
              <a:t>c-à-d</a:t>
            </a:r>
            <a:r>
              <a:rPr lang="fr-CA" altLang="ko-KR" sz="1800" dirty="0"/>
              <a:t>., l’assignation d’un sens) d’une formule revient à une interprétation des prédicats.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892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4173C-E853-4AE5-8AED-EC8E01BF7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66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56541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Interprétation des formules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1800" dirty="0"/>
              <a:t>Pour évaluer une formule arbitraire, nous utilisons la fonction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dirty="0">
                <a:sym typeface="Symbol" pitchFamily="18" charset="2"/>
              </a:rPr>
              <a:t> </a:t>
            </a:r>
            <a:r>
              <a:rPr lang="fr-CA" altLang="ko-KR" sz="1800" dirty="0"/>
              <a:t>en considérant les prédicats comme le cas de base.</a:t>
            </a:r>
            <a:r>
              <a:rPr lang="fr-CA" altLang="ko-KR" sz="1800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Une proposition est un prédicat complètement instancié: ne contient que des constantes comme arguments.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Étant donné une formule arbitraire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ym typeface="Symbol" pitchFamily="18" charset="2"/>
              </a:rPr>
              <a:t>,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(f)</a:t>
            </a:r>
            <a:r>
              <a:rPr lang="fr-CA" altLang="ko-KR" sz="1800" dirty="0">
                <a:sym typeface="Symbol" pitchFamily="18" charset="2"/>
              </a:rPr>
              <a:t> fonctionne comme suit: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un prédicat</a:t>
            </a:r>
            <a:r>
              <a:rPr lang="fr-CA" altLang="ko-KR" sz="1800" dirty="0">
                <a:sym typeface="Symbol" pitchFamily="18" charset="2"/>
              </a:rPr>
              <a:t> : retourne </a:t>
            </a:r>
            <a:r>
              <a:rPr lang="fr-CA" altLang="ko-KR" sz="1800" i="1" dirty="0" err="1">
                <a:solidFill>
                  <a:srgbClr val="800000"/>
                </a:solidFill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sym typeface="Symbol" pitchFamily="18" charset="2"/>
              </a:rPr>
              <a:t>(f)</a:t>
            </a:r>
            <a:r>
              <a:rPr lang="fr-CA" altLang="ko-KR" sz="1800" i="1" dirty="0">
                <a:sym typeface="Symbol" pitchFamily="18" charset="2"/>
              </a:rPr>
              <a:t>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f est de la forme </a:t>
            </a:r>
            <a:r>
              <a:rPr lang="fr-CA" altLang="ko-KR" sz="16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», alors retourne « faux » sinon retourne « vrai »; </a:t>
            </a:r>
            <a:endParaRPr lang="fr-CA" altLang="ko-KR" sz="1800" i="1" dirty="0">
              <a:solidFill>
                <a:schemeClr val="accent2"/>
              </a:solidFill>
              <a:sym typeface="Symbol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 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2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 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et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(f2)</a:t>
            </a:r>
            <a:r>
              <a:rPr lang="fr-CA" altLang="ko-KR" sz="1800" dirty="0">
                <a:sym typeface="Symbol" pitchFamily="18" charset="2"/>
              </a:rPr>
              <a:t> retourne « vrai », alors retourne « vrai »; sinon retourne « faux »;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 x (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:</a:t>
            </a:r>
            <a:r>
              <a:rPr lang="fr-CA" altLang="ko-KR" sz="1800" dirty="0">
                <a:sym typeface="Symbol" pitchFamily="18" charset="2"/>
              </a:rPr>
              <a:t>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pour chaque constante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c</a:t>
            </a:r>
            <a:r>
              <a:rPr lang="fr-CA" altLang="ko-KR" sz="1800" dirty="0">
                <a:sym typeface="Symbol" pitchFamily="18" charset="2"/>
              </a:rPr>
              <a:t> et chaque formule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dirty="0">
                <a:sym typeface="Symbol" pitchFamily="18" charset="2"/>
              </a:rPr>
              <a:t> obtenue de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dirty="0">
                <a:sym typeface="Symbol" pitchFamily="18" charset="2"/>
              </a:rPr>
              <a:t> en remplaçant chaque </a:t>
            </a:r>
            <a:r>
              <a:rPr lang="fr-CA" altLang="ko-KR" sz="1800" i="1" dirty="0">
                <a:sym typeface="Symbol" pitchFamily="18" charset="2"/>
              </a:rPr>
              <a:t>occurrence libre de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x</a:t>
            </a:r>
            <a:r>
              <a:rPr lang="fr-CA" altLang="ko-KR" sz="1800" dirty="0">
                <a:sym typeface="Symbol" pitchFamily="18" charset="2"/>
              </a:rPr>
              <a:t> par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c</a:t>
            </a:r>
            <a:r>
              <a:rPr lang="fr-CA" altLang="ko-KR" sz="1800" dirty="0">
                <a:sym typeface="Symbol" pitchFamily="18" charset="2"/>
              </a:rPr>
              <a:t>, alors retourne « vrai »; sinon retourne « faux »;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Les cas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800" dirty="0"/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sym typeface="Symbol" pitchFamily="18" charset="2"/>
              </a:rPr>
              <a:t>sont traités par des macros.</a:t>
            </a:r>
          </a:p>
        </p:txBody>
      </p:sp>
      <p:sp>
        <p:nvSpPr>
          <p:cNvPr id="24578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3526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8BE53-8452-45F9-8933-926CC064D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8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51310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Processus d’inférence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52525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algorithmes d’inférence </a:t>
            </a:r>
            <a:r>
              <a:rPr lang="fr-CA" altLang="ko-KR" dirty="0">
                <a:ea typeface="ＭＳ Ｐゴシック" pitchFamily="34" charset="-128"/>
              </a:rPr>
              <a:t>sont des algorithmes qui permettent de déduire des formules qui sont des conséquences logiques d’autres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doit être </a:t>
            </a:r>
            <a:r>
              <a:rPr lang="fr-CA" altLang="ko-KR" sz="2000" b="1" dirty="0">
                <a:ea typeface="ＭＳ Ｐゴシック" pitchFamily="34" charset="-128"/>
              </a:rPr>
              <a:t>correcte</a:t>
            </a:r>
            <a:r>
              <a:rPr lang="fr-CA" altLang="ko-KR" sz="2000" dirty="0">
                <a:ea typeface="ＭＳ Ｐゴシック" pitchFamily="34" charset="-128"/>
              </a:rPr>
              <a:t> (</a:t>
            </a:r>
            <a:r>
              <a:rPr lang="fr-CA" altLang="ko-KR" sz="2000" b="1" i="1" dirty="0" err="1">
                <a:ea typeface="ＭＳ Ｐゴシック" pitchFamily="34" charset="-128"/>
              </a:rPr>
              <a:t>sound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dirty="0" err="1">
                <a:ea typeface="ＭＳ Ｐゴシック" pitchFamily="34" charset="-128"/>
              </a:rPr>
              <a:t>c-à-d</a:t>
            </a:r>
            <a:r>
              <a:rPr lang="fr-CA" altLang="ko-KR" sz="2000" dirty="0">
                <a:ea typeface="ＭＳ Ｐゴシック" pitchFamily="34" charset="-128"/>
              </a:rPr>
              <a:t>., toute formule déduite d’un ensemble de formules doit être une conséquence logique de ces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est </a:t>
            </a:r>
            <a:r>
              <a:rPr lang="fr-CA" altLang="ko-KR" sz="2000" b="1" dirty="0">
                <a:ea typeface="ＭＳ Ｐゴシック" pitchFamily="34" charset="-128"/>
              </a:rPr>
              <a:t>complet</a:t>
            </a:r>
            <a:r>
              <a:rPr lang="fr-CA" altLang="ko-KR" sz="2000" dirty="0">
                <a:ea typeface="ＭＳ Ｐゴシック" pitchFamily="34" charset="-128"/>
              </a:rPr>
              <a:t> si il est capable de déduire toute formule qui est une conséquence logique d’autres formules</a:t>
            </a:r>
          </a:p>
          <a:p>
            <a:pPr lvl="1" eaLnBrk="1" hangingPunct="1"/>
            <a:endParaRPr lang="en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sz="2200" dirty="0">
                <a:ea typeface="ＭＳ Ｐゴシック" pitchFamily="34" charset="-128"/>
              </a:rPr>
              <a:t>Les algorithmes d’inférence sont à la base d’application de raisonnement automatique</a:t>
            </a:r>
            <a:r>
              <a:rPr lang="en-CA" altLang="ko-KR" sz="2200" dirty="0">
                <a:ea typeface="ＭＳ Ｐゴシック" pitchFamily="34" charset="-128"/>
              </a:rPr>
              <a:t>.</a:t>
            </a:r>
            <a:endParaRPr lang="fr-CA" altLang="ko-KR" sz="2200" dirty="0">
              <a:ea typeface="ＭＳ Ｐゴシック" pitchFamily="34" charset="-128"/>
            </a:endParaRPr>
          </a:p>
        </p:txBody>
      </p:sp>
      <p:sp>
        <p:nvSpPr>
          <p:cNvPr id="665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65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65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76D2630-2634-44AE-B545-D1E4724CCE30}" type="slidenum">
              <a:rPr lang="en-US" altLang="ko-KR" sz="1400">
                <a:latin typeface="Calibri" pitchFamily="34" charset="0"/>
              </a:rPr>
              <a:pPr eaLnBrk="1" hangingPunct="1"/>
              <a:t>25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Règles d’inférence simples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426318" y="151686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Modus </a:t>
            </a:r>
            <a:r>
              <a:rPr lang="fr-CA" altLang="ko-KR" b="1" dirty="0" err="1">
                <a:ea typeface="ＭＳ Ｐゴシック" pitchFamily="34" charset="-128"/>
              </a:rPr>
              <a:t>ponens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à partir de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dirty="0">
                <a:ea typeface="ＭＳ Ｐゴシック" pitchFamily="34" charset="-128"/>
              </a:rPr>
              <a:t>, on déduit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endParaRPr lang="fr-CA" altLang="ko-KR" sz="2000" baseline="-25000" dirty="0">
              <a:ea typeface="ＭＳ Ｐゴシック" pitchFamily="34" charset="-128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si on 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Escape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on </a:t>
            </a:r>
            <a:r>
              <a:rPr lang="fr-CA" altLang="ko-KR" sz="2000" dirty="0">
                <a:ea typeface="ＭＳ Ｐゴシック" pitchFamily="34" charset="-128"/>
              </a:rPr>
              <a:t>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alors </a:t>
            </a:r>
            <a:r>
              <a:rPr lang="fr-CA" altLang="ko-KR" sz="2000" i="1" dirty="0">
                <a:ea typeface="ＭＳ Ｐゴシック" pitchFamily="34" charset="-128"/>
              </a:rPr>
              <a:t>Escape</a:t>
            </a:r>
            <a:r>
              <a:rPr lang="fr-CA" altLang="ko-KR" sz="2000" dirty="0">
                <a:ea typeface="ＭＳ Ｐゴシック" pitchFamily="34" charset="-128"/>
              </a:rPr>
              <a:t> peut être inféré</a:t>
            </a:r>
          </a:p>
          <a:p>
            <a:pPr eaLnBrk="1" hangingPunct="1"/>
            <a:endParaRPr lang="fr-CA" altLang="ko-KR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 err="1">
                <a:ea typeface="ＭＳ Ｐゴシック" pitchFamily="34" charset="-128"/>
              </a:rPr>
              <a:t>Instantiation</a:t>
            </a:r>
            <a:r>
              <a:rPr lang="fr-CA" altLang="ko-KR" b="1" dirty="0">
                <a:ea typeface="ＭＳ Ｐゴシック" pitchFamily="34" charset="-128"/>
              </a:rPr>
              <a:t> universelle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à partir de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f (x)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on déduit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f(a)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obtenu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en remplaçant toutes les occurrences libres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par un terme n’ayant pas de variable en commun avec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endParaRPr lang="fr-CA" altLang="ko-KR" sz="2000" i="1" baseline="-25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dog (x)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On peut déduire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dog 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686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86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86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7A50208-D8C1-4810-BB33-D3ACF065FB06}" type="slidenum">
              <a:rPr lang="en-US" altLang="ko-KR" sz="1400">
                <a:latin typeface="Calibri" pitchFamily="34" charset="0"/>
              </a:rPr>
              <a:pPr eaLnBrk="1" hangingPunct="1"/>
              <a:t>26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re 1"/>
          <p:cNvSpPr>
            <a:spLocks noGrp="1"/>
          </p:cNvSpPr>
          <p:nvPr>
            <p:ph type="title"/>
          </p:nvPr>
        </p:nvSpPr>
        <p:spPr>
          <a:xfrm>
            <a:off x="382318" y="342253"/>
            <a:ext cx="8229600" cy="605256"/>
          </a:xfrm>
        </p:spPr>
        <p:txBody>
          <a:bodyPr/>
          <a:lstStyle/>
          <a:p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06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 général pour faire de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inférence</a:t>
            </a:r>
          </a:p>
          <a:p>
            <a:pPr lvl="1"/>
            <a:r>
              <a:rPr lang="fr-FR" sz="2000" dirty="0">
                <a:ea typeface="ＭＳ Ｐゴシック" pitchFamily="34" charset="-128"/>
              </a:rPr>
              <a:t>La résolution permet de prouver si oui ou non, une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est une conséquence logique d’une autre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endParaRPr lang="fr-CA" sz="2000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Le </a:t>
            </a:r>
            <a:r>
              <a:rPr lang="fr-CA" sz="2000" i="1" dirty="0">
                <a:ea typeface="ＭＳ Ｐゴシック" pitchFamily="34" charset="-128"/>
              </a:rPr>
              <a:t>modus </a:t>
            </a:r>
            <a:r>
              <a:rPr lang="fr-CA" sz="2000" i="1" dirty="0" err="1">
                <a:ea typeface="ＭＳ Ｐゴシック" pitchFamily="34" charset="-128"/>
              </a:rPr>
              <a:t>ponens</a:t>
            </a:r>
            <a:r>
              <a:rPr lang="fr-CA" sz="2000" i="1" dirty="0">
                <a:ea typeface="ＭＳ Ｐゴシック" pitchFamily="34" charset="-128"/>
              </a:rPr>
              <a:t> </a:t>
            </a:r>
            <a:r>
              <a:rPr lang="fr-CA" sz="2000" dirty="0">
                <a:ea typeface="ＭＳ Ｐゴシック" pitchFamily="34" charset="-128"/>
              </a:rPr>
              <a:t>et 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i="1" dirty="0" err="1">
                <a:ea typeface="ＭＳ Ｐゴシック" pitchFamily="34" charset="-128"/>
              </a:rPr>
              <a:t>i</a:t>
            </a:r>
            <a:r>
              <a:rPr lang="fr-CA" altLang="ko-KR" sz="2000" i="1" dirty="0" err="1">
                <a:ea typeface="ＭＳ Ｐゴシック" pitchFamily="34" charset="-128"/>
              </a:rPr>
              <a:t>nstantiation</a:t>
            </a:r>
            <a:r>
              <a:rPr lang="fr-CA" altLang="ko-KR" sz="2000" dirty="0">
                <a:ea typeface="ＭＳ Ｐゴシック" pitchFamily="34" charset="-128"/>
              </a:rPr>
              <a:t> universelle sont des cas particuliers</a:t>
            </a:r>
            <a:endParaRPr lang="fr-CA" altLang="ja-JP" sz="2000" dirty="0">
              <a:ea typeface="ＭＳ Ｐゴシック" pitchFamily="34" charset="-128"/>
            </a:endParaRP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Cet algorithme est correct et complet (sous une certaine condition à voir plus tard)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On aura besoin des outils suivants</a:t>
            </a:r>
            <a:r>
              <a:rPr lang="fr-FR" dirty="0">
                <a:ea typeface="ＭＳ Ｐゴシック" pitchFamily="34" charset="-128"/>
              </a:rPr>
              <a:t> :</a:t>
            </a:r>
            <a:endParaRPr lang="fr-CA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substitution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b="1" dirty="0">
                <a:ea typeface="ＭＳ Ｐゴシック" pitchFamily="34" charset="-128"/>
              </a:rPr>
              <a:t>unification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transformation d’une formule sous forme normale conjonctive</a:t>
            </a:r>
          </a:p>
        </p:txBody>
      </p:sp>
      <p:sp>
        <p:nvSpPr>
          <p:cNvPr id="7065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066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066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60E6A4F-6105-4CEC-98E4-812F9D451C59}" type="slidenum">
              <a:rPr lang="en-US" altLang="ko-KR" sz="1400">
                <a:latin typeface="Calibri" pitchFamily="34" charset="0"/>
              </a:rPr>
              <a:pPr eaLnBrk="1" hangingPunct="1"/>
              <a:t>27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/>
          <p:cNvSpPr>
            <a:spLocks noGrp="1"/>
          </p:cNvSpPr>
          <p:nvPr>
            <p:ph type="title"/>
          </p:nvPr>
        </p:nvSpPr>
        <p:spPr>
          <a:xfrm>
            <a:off x="382318" y="56541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168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On définit un </a:t>
            </a:r>
            <a:r>
              <a:rPr lang="fr-FR" b="1" dirty="0">
                <a:ea typeface="ＭＳ Ｐゴシック" pitchFamily="34" charset="-128"/>
              </a:rPr>
              <a:t>littéral</a:t>
            </a:r>
            <a:r>
              <a:rPr lang="fr-FR" dirty="0">
                <a:ea typeface="ＭＳ Ｐゴシック" pitchFamily="34" charset="-128"/>
              </a:rPr>
              <a:t> comme étant un prédicat ou la négation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1 : 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2 :   ¬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définit une </a:t>
            </a:r>
            <a:r>
              <a:rPr lang="fr-FR" b="1" dirty="0">
                <a:ea typeface="ＭＳ Ｐゴシック" pitchFamily="34" charset="-128"/>
              </a:rPr>
              <a:t>clause</a:t>
            </a:r>
            <a:r>
              <a:rPr lang="fr-FR" dirty="0">
                <a:ea typeface="ＭＳ Ｐゴシック" pitchFamily="34" charset="-128"/>
              </a:rPr>
              <a:t> comme étant une disjonction de littéraux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fr-FR" i="1" dirty="0" err="1">
                <a:ea typeface="ＭＳ Ｐゴシック" pitchFamily="34" charset="-128"/>
              </a:rPr>
              <a:t>stench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¬ </a:t>
            </a:r>
            <a:r>
              <a:rPr lang="fr-FR" i="1" dirty="0" err="1">
                <a:ea typeface="ＭＳ Ｐゴシック" pitchFamily="34" charset="-128"/>
              </a:rPr>
              <a:t>breeze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Une </a:t>
            </a:r>
            <a:r>
              <a:rPr lang="fr-FR" b="1" dirty="0">
                <a:ea typeface="ＭＳ Ｐゴシック" pitchFamily="34" charset="-128"/>
              </a:rPr>
              <a:t>substitution</a:t>
            </a:r>
            <a:r>
              <a:rPr lang="fr-FR" dirty="0">
                <a:ea typeface="ＭＳ Ｐゴシック" pitchFamily="34" charset="-128"/>
              </a:rPr>
              <a:t> est un ensemble (possiblement vide) de paires de la forme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= 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où :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est une variable,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est un terme,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les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sont </a:t>
            </a:r>
            <a:r>
              <a:rPr lang="fr-FR" b="1" dirty="0">
                <a:ea typeface="ＭＳ Ｐゴシック" pitchFamily="34" charset="-128"/>
              </a:rPr>
              <a:t>distincts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16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16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16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2285F5D-778D-4B7F-B262-1CC6D0492A75}" type="slidenum">
              <a:rPr lang="en-US" altLang="ko-KR" sz="1400">
                <a:latin typeface="Calibri" pitchFamily="34" charset="0"/>
              </a:rPr>
              <a:pPr eaLnBrk="1" hangingPunct="1"/>
              <a:t>28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1"/>
          <p:cNvSpPr>
            <a:spLocks noGrp="1"/>
          </p:cNvSpPr>
          <p:nvPr>
            <p:ph type="title"/>
          </p:nvPr>
        </p:nvSpPr>
        <p:spPr>
          <a:xfrm>
            <a:off x="457200" y="534989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270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une substitution θ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 . 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} à un littéral α donne un littéral αθ obtenu de α en remplaçant </a:t>
            </a:r>
            <a:r>
              <a:rPr lang="fr-FR" b="1" dirty="0">
                <a:ea typeface="ＭＳ Ｐゴシック" pitchFamily="34" charset="-128"/>
              </a:rPr>
              <a:t>simultanément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toute occurrence de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dans α, pour chaque paire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.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αθ est appelé </a:t>
            </a:r>
            <a:r>
              <a:rPr lang="fr-FR" b="1" dirty="0">
                <a:ea typeface="ＭＳ Ｐゴシック" pitchFamily="34" charset="-128"/>
              </a:rPr>
              <a:t>instance</a:t>
            </a:r>
            <a:r>
              <a:rPr lang="fr-FR" dirty="0">
                <a:ea typeface="ＭＳ Ｐゴシック" pitchFamily="34" charset="-128"/>
              </a:rPr>
              <a:t> de α pour θ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el-GR" dirty="0">
                <a:ea typeface="ＭＳ Ｐゴシック" pitchFamily="34" charset="-128"/>
              </a:rPr>
              <a:t>α = p(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)),</a:t>
            </a:r>
            <a:r>
              <a:rPr lang="fr-CA" dirty="0">
                <a:ea typeface="ＭＳ Ｐゴシック" pitchFamily="34" charset="-128"/>
              </a:rPr>
              <a:t>    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,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x</a:t>
            </a:r>
            <a:r>
              <a:rPr lang="el-GR" dirty="0">
                <a:solidFill>
                  <a:srgbClr val="FF0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} 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                 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    </a:t>
            </a:r>
            <a:r>
              <a:rPr lang="el-GR" dirty="0">
                <a:ea typeface="ＭＳ Ｐゴシック" pitchFamily="34" charset="-128"/>
              </a:rPr>
              <a:t>αθ = p(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Si </a:t>
            </a:r>
            <a:r>
              <a:rPr lang="fr-FR" i="1" dirty="0">
                <a:ea typeface="ＭＳ Ｐゴシック" pitchFamily="34" charset="-128"/>
              </a:rPr>
              <a:t>C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n-CA" dirty="0">
                <a:ea typeface="ＭＳ Ｐゴシック" pitchFamily="34" charset="-128"/>
              </a:rPr>
              <a:t> </a:t>
            </a:r>
            <a:r>
              <a:rPr lang="en-CA" dirty="0" err="1">
                <a:ea typeface="ＭＳ Ｐゴシック" pitchFamily="34" charset="-128"/>
              </a:rPr>
              <a:t>alors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C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27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27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27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F75DF-6156-4567-8F45-18700002380A}" type="slidenum">
              <a:rPr lang="en-US" altLang="ko-KR" sz="1400">
                <a:latin typeface="Calibri" pitchFamily="34" charset="0"/>
              </a:rPr>
              <a:pPr eaLnBrk="1" hangingPunct="1"/>
              <a:t>29</a:t>
            </a:fld>
            <a:endParaRPr lang="en-US" altLang="ko-KR" sz="1400">
              <a:latin typeface="Calibri" pitchFamily="34" charset="0"/>
            </a:endParaRPr>
          </a:p>
        </p:txBody>
      </p:sp>
      <p:cxnSp>
        <p:nvCxnSpPr>
          <p:cNvPr id="3" name="Connecteur droit avec flèche 2"/>
          <p:cNvCxnSpPr>
            <a:cxnSpLocks noChangeShapeType="1"/>
          </p:cNvCxnSpPr>
          <p:nvPr/>
        </p:nvCxnSpPr>
        <p:spPr bwMode="auto">
          <a:xfrm>
            <a:off x="2843213" y="3332410"/>
            <a:ext cx="0" cy="2889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necteur droit avec flèche 8"/>
          <p:cNvCxnSpPr>
            <a:cxnSpLocks noChangeShapeType="1"/>
          </p:cNvCxnSpPr>
          <p:nvPr/>
        </p:nvCxnSpPr>
        <p:spPr bwMode="auto">
          <a:xfrm>
            <a:off x="3059113" y="3332410"/>
            <a:ext cx="0" cy="288925"/>
          </a:xfrm>
          <a:prstGeom prst="straightConnector1">
            <a:avLst/>
          </a:prstGeom>
          <a:noFill/>
          <a:ln w="25400">
            <a:solidFill>
              <a:srgbClr val="00009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Logique du premier ordre </a:t>
            </a:r>
            <a:r>
              <a:rPr lang="fr-FR" altLang="ko-KR">
                <a:latin typeface="Arial" pitchFamily="34" charset="0"/>
                <a:ea typeface="ＭＳ Ｐゴシック" pitchFamily="34" charset="-128"/>
              </a:rPr>
              <a:t>: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 un langage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003023"/>
            <a:ext cx="8541619" cy="5181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Avec la recherche heuristique, nous pouvons résoudre des problèmes de prise de décisions séquentielles et d’autres types de problèmes en les reformulant comme des problèmes de d’exploration d’un espace d’états.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Pour résoudre des problèmes plus complexes, qui demandent par exemple des connaissances acquises, on pourrait tenter de</a:t>
            </a:r>
            <a:r>
              <a:rPr lang="fr-FR" altLang="ko-KR" dirty="0">
                <a:ea typeface="ＭＳ Ｐゴシック" pitchFamily="34" charset="-128"/>
              </a:rPr>
              <a:t>: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D’avoir une</a:t>
            </a:r>
            <a:r>
              <a:rPr lang="fr-CA" altLang="ko-KR" b="1" dirty="0">
                <a:ea typeface="ＭＳ Ｐゴシック" pitchFamily="34" charset="-128"/>
              </a:rPr>
              <a:t> représentation des connaissances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Raisonner </a:t>
            </a:r>
            <a:r>
              <a:rPr lang="fr-CA" altLang="ko-KR" dirty="0">
                <a:ea typeface="ＭＳ Ｐゴシック" pitchFamily="34" charset="-128"/>
              </a:rPr>
              <a:t>avec ces connaissances, par exemple faire un </a:t>
            </a:r>
            <a:r>
              <a:rPr lang="fr-CA" altLang="ko-KR" b="1" dirty="0">
                <a:ea typeface="ＭＳ Ｐゴシック" pitchFamily="34" charset="-128"/>
              </a:rPr>
              <a:t>raisonnement déductif</a:t>
            </a:r>
          </a:p>
          <a:p>
            <a:pPr marL="457200" lvl="1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logique du premier ordre</a:t>
            </a:r>
            <a:r>
              <a:rPr lang="fr-CA" altLang="ko-KR" dirty="0">
                <a:ea typeface="ＭＳ Ｐゴシック" pitchFamily="34" charset="-128"/>
              </a:rPr>
              <a:t> (appelé aussi le « </a:t>
            </a:r>
            <a:r>
              <a:rPr lang="fr-CA" altLang="ko-KR" b="1" dirty="0">
                <a:ea typeface="ＭＳ Ｐゴシック" pitchFamily="34" charset="-128"/>
              </a:rPr>
              <a:t>calcul des prédicats</a:t>
            </a:r>
            <a:r>
              <a:rPr lang="fr-CA" altLang="ko-KR" dirty="0">
                <a:ea typeface="ＭＳ Ｐゴシック" pitchFamily="34" charset="-128"/>
              </a:rPr>
              <a:t> ») a souvent été la base de plusieurs formalismes de représentation des connaissances pour le </a:t>
            </a:r>
            <a:r>
              <a:rPr lang="fr-CA" altLang="ko-KR" b="1" dirty="0">
                <a:ea typeface="ＭＳ Ｐゴシック" pitchFamily="34" charset="-128"/>
              </a:rPr>
              <a:t>raisonnement automatique </a:t>
            </a:r>
            <a:r>
              <a:rPr lang="fr-CA" altLang="ko-KR" dirty="0">
                <a:ea typeface="ＭＳ Ｐゴシック" pitchFamily="34" charset="-128"/>
              </a:rPr>
              <a:t>et certaines approches d’apprentissage automatique que nous ne couvrions pas.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Ces approches ont rarement fonction, mais pourraient peut être inspirer des systèmes « neuro-symboliques » interprétables et explicables.</a:t>
            </a:r>
          </a:p>
        </p:txBody>
      </p:sp>
      <p:sp>
        <p:nvSpPr>
          <p:cNvPr id="2253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25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25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E434C82-F08E-456C-954E-EBA35AC60B81}" type="slidenum">
              <a:rPr lang="en-US" altLang="ko-KR" sz="1400">
                <a:latin typeface="Calibri" pitchFamily="34" charset="0"/>
              </a:rPr>
              <a:pPr eaLnBrk="1" hangingPunct="1"/>
              <a:t>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Quelle serait la substitution équivalent à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successive de deux substitutions θ = 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et σ = {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?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note une telle </a:t>
            </a:r>
            <a:r>
              <a:rPr lang="fr-FR" b="1" dirty="0">
                <a:ea typeface="ＭＳ Ｐゴシック" pitchFamily="34" charset="-128"/>
              </a:rPr>
              <a:t>composition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θσ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composition </a:t>
            </a:r>
            <a:r>
              <a:rPr lang="fr-FR" dirty="0" err="1">
                <a:ea typeface="ＭＳ Ｐゴシック" pitchFamily="34" charset="-128"/>
              </a:rPr>
              <a:t>θσ</a:t>
            </a:r>
            <a:r>
              <a:rPr lang="fr-FR" dirty="0">
                <a:ea typeface="ＭＳ Ｐゴシック" pitchFamily="34" charset="-128"/>
              </a:rPr>
              <a:t> de θ et σ est la substitution obtenue comme suit : 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construire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σ,...,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, 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en appliquant σ à tous les termes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toutes les paires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telles que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∈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...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les identités, </a:t>
            </a:r>
            <a:r>
              <a:rPr lang="fr-FR" dirty="0" err="1">
                <a:ea typeface="ＭＳ Ｐゴシック" pitchFamily="34" charset="-128"/>
              </a:rPr>
              <a:t>c-à-d</a:t>
            </a:r>
            <a:r>
              <a:rPr lang="fr-FR" dirty="0">
                <a:ea typeface="ＭＳ Ｐゴシック" pitchFamily="34" charset="-128"/>
              </a:rPr>
              <a:t>., les paires pour lesquelles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i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 est devenu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Étant donné des substitutions θ, σ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et un littéral </a:t>
            </a:r>
            <a:r>
              <a:rPr lang="fr-CA" i="1" dirty="0">
                <a:latin typeface="Times New Roman"/>
                <a:ea typeface="ＭＳ Ｐゴシック" pitchFamily="34" charset="-128"/>
                <a:cs typeface="Times New Roman"/>
              </a:rPr>
              <a:t>p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, </a:t>
            </a:r>
            <a:r>
              <a:rPr lang="fr-CA" dirty="0">
                <a:ea typeface="ＭＳ Ｐゴシック" pitchFamily="34" charset="-128"/>
                <a:cs typeface="Times New Roman"/>
              </a:rPr>
              <a:t>o</a:t>
            </a:r>
            <a:r>
              <a:rPr lang="fr-CA" dirty="0">
                <a:ea typeface="ＭＳ Ｐゴシック" pitchFamily="34" charset="-128"/>
              </a:rPr>
              <a:t>n a toujours (</a:t>
            </a:r>
            <a:r>
              <a:rPr lang="fr-CA" dirty="0" err="1">
                <a:ea typeface="ＭＳ Ｐゴシック" pitchFamily="34" charset="-128"/>
              </a:rPr>
              <a:t>pθ</a:t>
            </a:r>
            <a:r>
              <a:rPr lang="fr-CA" dirty="0">
                <a:ea typeface="ＭＳ Ｐゴシック" pitchFamily="34" charset="-128"/>
              </a:rPr>
              <a:t>)σ= p(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La composition de substitutions est associative. Étant donnés des substitutions θ, σ,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 on a toujours  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ρ= </a:t>
            </a:r>
            <a:r>
              <a:rPr lang="fr-CA" dirty="0">
                <a:ea typeface="ＭＳ Ｐゴシック" pitchFamily="34" charset="-128"/>
              </a:rPr>
              <a:t>θ(</a:t>
            </a:r>
            <a:r>
              <a:rPr lang="fr-CA" dirty="0" err="1">
                <a:ea typeface="ＭＳ Ｐゴシック" pitchFamily="34" charset="-128"/>
              </a:rPr>
              <a:t>σ</a:t>
            </a:r>
            <a:r>
              <a:rPr lang="fr-CA" dirty="0" err="1">
                <a:latin typeface="Times New Roman"/>
                <a:ea typeface="ＭＳ Ｐゴシック" pitchFamily="34" charset="-128"/>
                <a:cs typeface="Times New Roman"/>
              </a:rPr>
              <a:t>ρ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).</a:t>
            </a:r>
            <a:endParaRPr lang="fr-CA" dirty="0">
              <a:ea typeface="ＭＳ Ｐゴシック" pitchFamily="34" charset="-128"/>
            </a:endParaRPr>
          </a:p>
        </p:txBody>
      </p:sp>
      <p:sp>
        <p:nvSpPr>
          <p:cNvPr id="737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37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37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05CAC25-4AFD-4496-82A3-D424D9ABC608}" type="slidenum">
              <a:rPr lang="en-US" altLang="ko-KR" sz="1400">
                <a:latin typeface="Calibri" pitchFamily="34" charset="0"/>
              </a:rPr>
              <a:pPr eaLnBrk="1" hangingPunct="1"/>
              <a:t>30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de 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4754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>
                <a:ea typeface="ＭＳ Ｐゴシック" pitchFamily="34" charset="-128"/>
              </a:rPr>
              <a:t>Composition de </a:t>
            </a:r>
            <a:r>
              <a:rPr lang="el-GR">
                <a:ea typeface="ＭＳ Ｐゴシック" pitchFamily="34" charset="-128"/>
              </a:rPr>
              <a:t>θ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x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f</a:t>
            </a:r>
            <a:r>
              <a:rPr lang="el-GR">
                <a:ea typeface="ＭＳ Ｐゴシック" pitchFamily="34" charset="-128"/>
              </a:rPr>
              <a:t>(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),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r>
              <a:rPr lang="fr-CA">
                <a:ea typeface="ＭＳ Ｐゴシック" pitchFamily="34" charset="-128"/>
              </a:rPr>
              <a:t>  et  </a:t>
            </a:r>
            <a:r>
              <a:rPr lang="el-GR">
                <a:ea typeface="ＭＳ Ｐゴシック" pitchFamily="34" charset="-128"/>
              </a:rPr>
              <a:t>σ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x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a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b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z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747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47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475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CCDCF47-276A-49C3-BDDC-1AABADADE540}" type="slidenum">
              <a:rPr lang="en-US" altLang="ko-KR" sz="1400">
                <a:latin typeface="Calibri" pitchFamily="34" charset="0"/>
              </a:rPr>
              <a:pPr eaLnBrk="1" hangingPunct="1"/>
              <a:t>31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re 1"/>
          <p:cNvSpPr>
            <a:spLocks noGrp="1"/>
          </p:cNvSpPr>
          <p:nvPr>
            <p:ph type="title"/>
          </p:nvPr>
        </p:nvSpPr>
        <p:spPr>
          <a:xfrm>
            <a:off x="518963" y="62572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6802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127413" cy="1938067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680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68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6805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C8B6B91-7E9C-4F90-AA41-527C86ABDC87}" type="slidenum">
              <a:rPr lang="en-US" altLang="ko-KR" sz="1400">
                <a:latin typeface="Calibri" pitchFamily="34" charset="0"/>
              </a:rPr>
              <a:pPr eaLnBrk="1" hangingPunct="1"/>
              <a:t>32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re 1"/>
          <p:cNvSpPr>
            <a:spLocks noGrp="1"/>
          </p:cNvSpPr>
          <p:nvPr>
            <p:ph type="title"/>
          </p:nvPr>
        </p:nvSpPr>
        <p:spPr>
          <a:xfrm>
            <a:off x="441760" y="66074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7826" name="Espace réservé du contenu 2"/>
          <p:cNvSpPr>
            <a:spLocks noGrp="1"/>
          </p:cNvSpPr>
          <p:nvPr>
            <p:ph idx="1"/>
          </p:nvPr>
        </p:nvSpPr>
        <p:spPr>
          <a:xfrm>
            <a:off x="426319" y="1602087"/>
            <a:ext cx="8260482" cy="241624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782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782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782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37C5AAE-A577-47BE-B3E9-5FE05CD28284}" type="slidenum">
              <a:rPr lang="en-US" altLang="ko-KR" sz="1400">
                <a:latin typeface="Calibri" pitchFamily="34" charset="0"/>
              </a:rPr>
              <a:pPr eaLnBrk="1" hangingPunct="1"/>
              <a:t>33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er 4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16" name="Connecteur droit 15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Connecteur droit 16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/>
          <p:cNvSpPr>
            <a:spLocks noGrp="1"/>
          </p:cNvSpPr>
          <p:nvPr>
            <p:ph type="title"/>
          </p:nvPr>
        </p:nvSpPr>
        <p:spPr>
          <a:xfrm>
            <a:off x="357309" y="582462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8850" name="Espace réservé du contenu 2"/>
          <p:cNvSpPr>
            <a:spLocks noGrp="1"/>
          </p:cNvSpPr>
          <p:nvPr>
            <p:ph idx="1"/>
          </p:nvPr>
        </p:nvSpPr>
        <p:spPr>
          <a:xfrm>
            <a:off x="382318" y="1592182"/>
            <a:ext cx="8229601" cy="3188027"/>
          </a:xfrm>
        </p:spPr>
        <p:txBody>
          <a:bodyPr/>
          <a:lstStyle/>
          <a:p>
            <a:pPr eaLnBrk="1" hangingPunct="1">
              <a:spcBef>
                <a:spcPts val="1600"/>
              </a:spcBef>
            </a:pPr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885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88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885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DD32D0-6921-44AF-B6EC-A88FC228A2F7}" type="slidenum">
              <a:rPr lang="en-US" altLang="ko-KR" sz="1400">
                <a:latin typeface="Calibri" pitchFamily="34" charset="0"/>
              </a:rPr>
              <a:pPr eaLnBrk="1" hangingPunct="1"/>
              <a:t>34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96506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61" name="Grouper 18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2" name="Grouper 26"/>
          <p:cNvGrpSpPr>
            <a:grpSpLocks/>
          </p:cNvGrpSpPr>
          <p:nvPr/>
        </p:nvGrpSpPr>
        <p:grpSpPr bwMode="auto">
          <a:xfrm>
            <a:off x="4444206" y="4233877"/>
            <a:ext cx="1119187" cy="0"/>
            <a:chOff x="4408345" y="3645024"/>
            <a:chExt cx="1119398" cy="0"/>
          </a:xfrm>
        </p:grpSpPr>
        <p:cxnSp>
          <p:nvCxnSpPr>
            <p:cNvPr id="28" name="Connecteur droit 27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Connecteur droit 28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9874" name="Espace réservé du contenu 2"/>
          <p:cNvSpPr>
            <a:spLocks noGrp="1"/>
          </p:cNvSpPr>
          <p:nvPr>
            <p:ph idx="1"/>
          </p:nvPr>
        </p:nvSpPr>
        <p:spPr>
          <a:xfrm>
            <a:off x="470319" y="1602087"/>
            <a:ext cx="8291363" cy="480060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Résultat: </a:t>
            </a:r>
            <a:r>
              <a:rPr lang="el-GR" dirty="0">
                <a:ea typeface="ＭＳ Ｐゴシック" pitchFamily="34" charset="-128"/>
              </a:rPr>
              <a:t>θσ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987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987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987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A6D2516-70BF-4EFC-B1B6-B5F0A1B28882}" type="slidenum">
              <a:rPr lang="en-US" altLang="ko-KR" sz="1400">
                <a:latin typeface="Calibri" pitchFamily="34" charset="0"/>
              </a:rPr>
              <a:pPr eaLnBrk="1" hangingPunct="1"/>
              <a:t>35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83967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885" name="Grouper 18"/>
          <p:cNvGrpSpPr>
            <a:grpSpLocks/>
          </p:cNvGrpSpPr>
          <p:nvPr/>
        </p:nvGrpSpPr>
        <p:grpSpPr bwMode="auto">
          <a:xfrm>
            <a:off x="4431667" y="3636511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886" name="Grouper 23"/>
          <p:cNvGrpSpPr>
            <a:grpSpLocks/>
          </p:cNvGrpSpPr>
          <p:nvPr/>
        </p:nvGrpSpPr>
        <p:grpSpPr bwMode="auto">
          <a:xfrm>
            <a:off x="4431667" y="4233877"/>
            <a:ext cx="1119187" cy="0"/>
            <a:chOff x="4408345" y="3645024"/>
            <a:chExt cx="1119398" cy="0"/>
          </a:xfrm>
        </p:grpSpPr>
        <p:cxnSp>
          <p:nvCxnSpPr>
            <p:cNvPr id="25" name="Connecteur droit 24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Connecteur droit 25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Propriétés des substitutions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089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>
                <a:ea typeface="ＭＳ Ｐゴシック" pitchFamily="34" charset="-128"/>
              </a:rPr>
              <a:t>La substitution identitée, notée ε, est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ensemble vide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θε = θ, pour toute substitution θ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(ασ)θ = α(σθ), pour toute clause α et substitutions θ et σ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(θσ)γ = θ(σγ), pour toutes substitutions θ, σ et γ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8089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09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09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86C8572-01E7-49C8-9CCD-9D199AC27D16}" type="slidenum">
              <a:rPr lang="en-US" altLang="ko-KR" sz="1400">
                <a:latin typeface="Calibri" pitchFamily="34" charset="0"/>
              </a:rPr>
              <a:pPr eaLnBrk="1" hangingPunct="1"/>
              <a:t>36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Unification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19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Soit S = {α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} une paire de 2 littéraux.</a:t>
            </a:r>
          </a:p>
          <a:p>
            <a:pPr marL="0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aimerait trouver une substitution θ qui </a:t>
            </a:r>
            <a:r>
              <a:rPr lang="fr-FR" b="1" dirty="0">
                <a:ea typeface="ＭＳ Ｐゴシック" pitchFamily="34" charset="-128"/>
              </a:rPr>
              <a:t>unifie</a:t>
            </a:r>
            <a:r>
              <a:rPr lang="fr-FR" dirty="0">
                <a:ea typeface="ＭＳ Ｐゴシック" pitchFamily="34" charset="-128"/>
              </a:rPr>
              <a:t> 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et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, c.-à-d., telle que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 = α</a:t>
            </a:r>
            <a:r>
              <a:rPr lang="el-GR" baseline="-25000" dirty="0">
                <a:ea typeface="ＭＳ Ｐゴシック" pitchFamily="34" charset="-128"/>
              </a:rPr>
              <a:t>2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Exemple 1 : </a:t>
            </a:r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sont unifiés par 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 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est une constante) </a:t>
            </a:r>
            <a:br>
              <a:rPr lang="fr-FR" dirty="0">
                <a:ea typeface="ＭＳ Ｐゴシック" pitchFamily="34" charset="-128"/>
              </a:rPr>
            </a:b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    et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Exemple 2: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)) } ne sont pas unifiables, puisqu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on ne peut pas substituer la constante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8192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192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192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5CD46A-01CD-4F63-8937-DEEC058B2FA6}" type="slidenum">
              <a:rPr lang="en-US" altLang="ko-KR" sz="1400">
                <a:latin typeface="Calibri" pitchFamily="34" charset="0"/>
              </a:rPr>
              <a:pPr eaLnBrk="1" hangingPunct="1"/>
              <a:t>37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re 1"/>
          <p:cNvSpPr>
            <a:spLocks noGrp="1"/>
          </p:cNvSpPr>
          <p:nvPr>
            <p:ph type="title"/>
          </p:nvPr>
        </p:nvSpPr>
        <p:spPr>
          <a:xfrm>
            <a:off x="382318" y="390638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2946" name="Espace réservé du contenu 2"/>
          <p:cNvSpPr>
            <a:spLocks noGrp="1"/>
          </p:cNvSpPr>
          <p:nvPr>
            <p:ph idx="1"/>
          </p:nvPr>
        </p:nvSpPr>
        <p:spPr>
          <a:xfrm>
            <a:off x="426318" y="1028700"/>
            <a:ext cx="8291363" cy="4800600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Un </a:t>
            </a:r>
            <a:r>
              <a:rPr lang="fr-FR" b="1" dirty="0"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 θ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est appelé </a:t>
            </a:r>
            <a:r>
              <a:rPr lang="fr-FR" b="1" dirty="0">
                <a:ea typeface="ＭＳ Ｐゴシック" pitchFamily="34" charset="-128"/>
              </a:rPr>
              <a:t>unificateur le plus général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dirty="0">
                <a:ea typeface="ＭＳ Ｐゴシック" pitchFamily="34" charset="-128"/>
              </a:rPr>
              <a:t>UPG</a:t>
            </a:r>
            <a:r>
              <a:rPr lang="fr-FR" dirty="0">
                <a:ea typeface="ＭＳ Ｐゴシック" pitchFamily="34" charset="-128"/>
              </a:rPr>
              <a:t>)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si pour tout unificateur σ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il existe une substitution γ telle que σ = </a:t>
            </a:r>
            <a:r>
              <a:rPr lang="fr-FR" dirty="0" err="1">
                <a:ea typeface="ＭＳ Ｐゴシック" pitchFamily="34" charset="-128"/>
              </a:rPr>
              <a:t>θγ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θ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θ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θ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σ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unificateur mais pas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σ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σ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La substitution γ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σ = θ γ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Aucune substitution γ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θ = σ γ, mis à par la substitution identité.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appelle </a:t>
            </a:r>
            <a:r>
              <a:rPr lang="fr-FR" b="1" dirty="0">
                <a:ea typeface="ＭＳ Ｐゴシック" pitchFamily="34" charset="-128"/>
              </a:rPr>
              <a:t>ensemble de désaccord </a:t>
            </a:r>
            <a:r>
              <a:rPr lang="fr-FR" dirty="0">
                <a:ea typeface="ＭＳ Ｐゴシック" pitchFamily="34" charset="-128"/>
              </a:rPr>
              <a:t>entre deux littéraux la paire des premiers termes des deux littéraux qui diffèrent (à partir de la gauche)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}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a </a:t>
            </a:r>
            <a:r>
              <a:rPr lang="fr-FR" dirty="0">
                <a:ea typeface="ＭＳ Ｐゴシック" pitchFamily="34" charset="-128"/>
              </a:rPr>
              <a:t>}</a:t>
            </a:r>
          </a:p>
        </p:txBody>
      </p:sp>
      <p:sp>
        <p:nvSpPr>
          <p:cNvPr id="8294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294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294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EEF4926-0C7C-4512-A81B-EB123A0C2966}" type="slidenum">
              <a:rPr lang="en-US" altLang="ko-KR" sz="1400">
                <a:latin typeface="Calibri" pitchFamily="34" charset="0"/>
              </a:rPr>
              <a:pPr eaLnBrk="1" hangingPunct="1"/>
              <a:t>38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FR" b="1" dirty="0">
                <a:ea typeface="ＭＳ Ｐゴシック" pitchFamily="34" charset="-128"/>
              </a:rPr>
              <a:t>Algorithme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sz="1800" dirty="0">
                <a:latin typeface="Copperplate Gothic Light" pitchFamily="34" charset="0"/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) 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=1; σ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=ε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unificateur pour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alors 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le UPG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calculer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de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endParaRPr lang="fr-FR" i="1" dirty="0">
              <a:ea typeface="ＭＳ Ｐゴシック" pitchFamily="34" charset="-128"/>
            </a:endParaRP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il existe une paire (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,</a:t>
            </a:r>
            <a:r>
              <a:rPr lang="fr-FR" i="1" dirty="0">
                <a:ea typeface="ＭＳ Ｐゴシック" pitchFamily="34" charset="-128"/>
              </a:rPr>
              <a:t> t</a:t>
            </a:r>
            <a:r>
              <a:rPr lang="fr-FR" dirty="0">
                <a:ea typeface="ＭＳ Ｐゴシック" pitchFamily="34" charset="-128"/>
              </a:rPr>
              <a:t>) telle que 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est une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b="1" dirty="0">
                <a:solidFill>
                  <a:srgbClr val="000090"/>
                </a:solidFill>
                <a:ea typeface="ＭＳ Ｐゴシック" pitchFamily="34" charset="-128"/>
              </a:rPr>
              <a:t>variable</a:t>
            </a:r>
            <a:r>
              <a:rPr lang="fr-FR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dans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apparaît pas dans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 (donc {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 est un unificateur pour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alors  </a:t>
            </a:r>
            <a:r>
              <a:rPr lang="fr-FR" dirty="0">
                <a:ea typeface="ＭＳ Ｐゴシック" pitchFamily="34" charset="-128"/>
              </a:rPr>
              <a:t>σ</a:t>
            </a:r>
            <a:r>
              <a:rPr lang="fr-FR" baseline="-25000" dirty="0">
                <a:ea typeface="ＭＳ Ｐゴシック" pitchFamily="34" charset="-128"/>
              </a:rPr>
              <a:t>k+1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{</a:t>
            </a:r>
            <a:r>
              <a:rPr lang="fr-FR" i="1" dirty="0">
                <a:ea typeface="ＭＳ Ｐゴシック" pitchFamily="34" charset="-128"/>
              </a:rPr>
              <a:t>v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marL="0" indent="0" eaLnBrk="1" hangingPunct="1">
              <a:spcAft>
                <a:spcPts val="600"/>
              </a:spcAft>
              <a:buSzPct val="100000"/>
              <a:buNone/>
            </a:pPr>
            <a:r>
              <a:rPr lang="fr-FR" i="1" dirty="0">
                <a:ea typeface="ＭＳ Ｐゴシック" pitchFamily="34" charset="-128"/>
              </a:rPr>
              <a:t>                k</a:t>
            </a:r>
            <a:r>
              <a:rPr lang="fr-FR" dirty="0">
                <a:ea typeface="ＭＳ Ｐゴシック" pitchFamily="34" charset="-128"/>
              </a:rPr>
              <a:t>=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+1;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       retourner à 2.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unifiable.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8397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397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397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84B5C21-50B2-4715-B927-1585C1AB2D5F}" type="slidenum">
              <a:rPr lang="en-US" altLang="ko-KR" sz="1400">
                <a:latin typeface="Calibri" pitchFamily="34" charset="0"/>
              </a:rPr>
              <a:pPr eaLnBrk="1" hangingPunct="1"/>
              <a:t>39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Exemple 1 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: Comprendre 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une histoire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8229600" cy="4958272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Déduire que Marcus hait César à partir de</a:t>
            </a:r>
            <a:r>
              <a:rPr lang="fr-FR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2400" dirty="0">
              <a:solidFill>
                <a:srgbClr val="3333CC"/>
              </a:solidFill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sz="2400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loyale.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  <a:endParaRPr lang="fr-CA" altLang="ko-KR" sz="2400" dirty="0">
              <a:ea typeface="ＭＳ Ｐゴシック" pitchFamily="34" charset="-128"/>
            </a:endParaRPr>
          </a:p>
        </p:txBody>
      </p:sp>
      <p:sp>
        <p:nvSpPr>
          <p:cNvPr id="26628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663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663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B8C7A6F-7896-4423-8FF3-755E05264B87}" type="slidenum">
              <a:rPr lang="ko-KR" altLang="en-US" sz="1400">
                <a:latin typeface="Calibri" pitchFamily="34" charset="0"/>
              </a:rPr>
              <a:pPr eaLnBrk="1" hangingPunct="1"/>
              <a:t>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= ε  = {}        (</a:t>
            </a:r>
            <a:r>
              <a:rPr lang="fr-FR" sz="2000" dirty="0" err="1">
                <a:ea typeface="ＭＳ Ｐゴシック" pitchFamily="34" charset="-128"/>
              </a:rPr>
              <a:t>σ</a:t>
            </a:r>
            <a:r>
              <a:rPr lang="fr-FR" sz="2000" i="1" baseline="-25000" dirty="0" err="1">
                <a:ea typeface="ＭＳ Ｐゴシック" pitchFamily="34" charset="-128"/>
              </a:rPr>
              <a:t>k</a:t>
            </a:r>
            <a:r>
              <a:rPr lang="fr-FR" sz="2000" dirty="0">
                <a:ea typeface="ＭＳ Ｐゴシック" pitchFamily="34" charset="-128"/>
              </a:rPr>
              <a:t> est la valeur courante de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UPG que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    (on aurait aussi pu choisir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1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499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499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499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99A139D-B7F4-40E2-8673-122B90318AFD}" type="slidenum">
              <a:rPr lang="en-US" altLang="ko-KR" sz="1400">
                <a:latin typeface="Calibri" pitchFamily="34" charset="0"/>
              </a:rPr>
              <a:pPr eaLnBrk="1" hangingPunct="1"/>
              <a:t>40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re 1"/>
          <p:cNvSpPr>
            <a:spLocks noGrp="1"/>
          </p:cNvSpPr>
          <p:nvPr>
            <p:ph type="title"/>
          </p:nvPr>
        </p:nvSpPr>
        <p:spPr>
          <a:xfrm>
            <a:off x="382318" y="375025"/>
            <a:ext cx="8229600" cy="605256"/>
          </a:xfrm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Unificateur le plus général : exemple 1</a:t>
            </a: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   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2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</a:t>
            </a:r>
          </a:p>
        </p:txBody>
      </p:sp>
      <p:sp>
        <p:nvSpPr>
          <p:cNvPr id="8601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602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602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8CAABBB-069F-4ECE-8967-6CB8CB0E6A00}" type="slidenum">
              <a:rPr lang="en-US" altLang="ko-KR" sz="1400">
                <a:latin typeface="Calibri" pitchFamily="34" charset="0"/>
              </a:rPr>
              <a:pPr eaLnBrk="1" hangingPunct="1"/>
              <a:t>41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=3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=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   (on aurait aussi pu choisir {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3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i="1" dirty="0">
                <a:ea typeface="ＭＳ Ｐゴシック" pitchFamily="34" charset="-128"/>
              </a:rPr>
              <a:t>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 </a:t>
            </a:r>
            <a:r>
              <a:rPr lang="fr-FR" sz="1800" dirty="0">
                <a:ea typeface="ＭＳ Ｐゴシック" pitchFamily="34" charset="-128"/>
              </a:rPr>
              <a:t>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704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7044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7045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5354DA-3E32-4AF3-8B83-EFF4ABFCFD0A}" type="slidenum">
              <a:rPr lang="en-US" altLang="ko-KR" sz="1400">
                <a:latin typeface="Calibri" pitchFamily="34" charset="0"/>
              </a:rPr>
              <a:pPr eaLnBrk="1" hangingPunct="1"/>
              <a:t>42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=4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=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=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on retourne l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UPG σ</a:t>
            </a:r>
            <a:r>
              <a:rPr lang="fr-FR" sz="1800" baseline="-25000" dirty="0">
                <a:ea typeface="ＭＳ Ｐゴシック" pitchFamily="34" charset="-128"/>
              </a:rPr>
              <a:t>4 </a:t>
            </a:r>
            <a:endParaRPr lang="fr-FR" sz="1800" dirty="0">
              <a:ea typeface="ＭＳ Ｐゴシック" pitchFamily="34" charset="-128"/>
            </a:endParaRPr>
          </a:p>
        </p:txBody>
      </p:sp>
      <p:sp>
        <p:nvSpPr>
          <p:cNvPr id="8806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8068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8069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D696D724-9D36-4E55-A396-4B2CA9095F37}" type="slidenum">
              <a:rPr lang="en-US" altLang="ko-KR" sz="1400">
                <a:latin typeface="Calibri" pitchFamily="34" charset="0"/>
              </a:rPr>
              <a:pPr eaLnBrk="1" hangingPunct="1"/>
              <a:t>43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= ε  = {}        (σ</a:t>
            </a:r>
            <a:r>
              <a:rPr lang="fr-FR" sz="2000" i="1" baseline="-25000">
                <a:ea typeface="ＭＳ Ｐゴシック" pitchFamily="34" charset="-128"/>
              </a:rPr>
              <a:t>k</a:t>
            </a:r>
            <a:r>
              <a:rPr lang="fr-FR" sz="2000">
                <a:ea typeface="ＭＳ Ｐゴシック" pitchFamily="34" charset="-128"/>
              </a:rPr>
              <a:t> est la valeur courante de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UPG que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oui</a:t>
            </a:r>
            <a:r>
              <a:rPr lang="fr-FR" sz="1800">
                <a:ea typeface="ＭＳ Ｐゴシック" pitchFamily="34" charset="-128"/>
              </a:rPr>
              <a:t> :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met à jour UPG : 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σ</a:t>
            </a:r>
            <a:r>
              <a:rPr lang="fr-FR" sz="1800" baseline="-25000">
                <a:ea typeface="ＭＳ Ｐゴシック" pitchFamily="34" charset="-128"/>
              </a:rPr>
              <a:t>1 </a:t>
            </a:r>
            <a:r>
              <a:rPr lang="fr-FR" sz="1800">
                <a:ea typeface="ＭＳ Ｐゴシック" pitchFamily="34" charset="-128"/>
              </a:rPr>
              <a:t>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 =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</a:t>
            </a:r>
          </a:p>
        </p:txBody>
      </p:sp>
      <p:sp>
        <p:nvSpPr>
          <p:cNvPr id="8909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9092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9093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B194EAA-ACE6-4DDA-8541-48A5E50F4CCA}" type="slidenum">
              <a:rPr lang="en-US" altLang="ko-KR" sz="1400">
                <a:latin typeface="Calibri" pitchFamily="34" charset="0"/>
              </a:rPr>
              <a:pPr eaLnBrk="1" hangingPunct="1"/>
              <a:t>44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re 1"/>
          <p:cNvSpPr>
            <a:spLocks noGrp="1"/>
          </p:cNvSpPr>
          <p:nvPr>
            <p:ph type="title"/>
          </p:nvPr>
        </p:nvSpPr>
        <p:spPr>
          <a:xfrm>
            <a:off x="430185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</a:t>
            </a:r>
            <a:r>
              <a:rPr lang="fr-FR" sz="2000">
                <a:ea typeface="ＭＳ Ｐゴシック" pitchFamily="34" charset="-128"/>
              </a:rPr>
              <a:t> = {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FR" sz="2000">
                <a:ea typeface="ＭＳ Ｐゴシック" pitchFamily="34" charset="-128"/>
              </a:rPr>
              <a:t>}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 </a:t>
            </a:r>
            <a:r>
              <a:rPr lang="fr-FR" sz="1800">
                <a:ea typeface="ＭＳ Ｐゴシック" pitchFamily="34" charset="-128"/>
              </a:rPr>
              <a:t>: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 n</a:t>
            </a:r>
            <a:r>
              <a:rPr lang="fr-FR" altLang="fr-FR" sz="1800">
                <a:ea typeface="ＭＳ Ｐゴシック" pitchFamily="34" charset="-128"/>
              </a:rPr>
              <a:t>’</a:t>
            </a:r>
            <a:r>
              <a:rPr lang="fr-FR" sz="1800">
                <a:ea typeface="ＭＳ Ｐゴシック" pitchFamily="34" charset="-128"/>
              </a:rPr>
              <a:t>est pas valide puisque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apparaît à gauche et à droite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retourne faux (</a:t>
            </a:r>
            <a:r>
              <a:rPr lang="fr-FR" sz="1800" b="1">
                <a:ea typeface="ＭＳ Ｐゴシック" pitchFamily="34" charset="-128"/>
              </a:rPr>
              <a:t>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a pas d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UPG puisque 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est pas unifiable</a:t>
            </a:r>
            <a:r>
              <a:rPr lang="fr-FR" sz="1800">
                <a:ea typeface="ＭＳ Ｐゴシック" pitchFamily="34" charset="-128"/>
              </a:rPr>
              <a:t>)</a:t>
            </a:r>
          </a:p>
        </p:txBody>
      </p:sp>
      <p:sp>
        <p:nvSpPr>
          <p:cNvPr id="9011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011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011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76CE046-0B1B-4DFC-BDBA-1C5E210BFEEC}" type="slidenum">
              <a:rPr lang="en-US" altLang="ko-KR" sz="1400">
                <a:latin typeface="Calibri" pitchFamily="34" charset="0"/>
              </a:rPr>
              <a:pPr eaLnBrk="1" hangingPunct="1"/>
              <a:t>45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re 1"/>
          <p:cNvSpPr>
            <a:spLocks noGrp="1"/>
          </p:cNvSpPr>
          <p:nvPr>
            <p:ph type="title"/>
          </p:nvPr>
        </p:nvSpPr>
        <p:spPr>
          <a:xfrm>
            <a:off x="518963" y="365471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1141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</p:txBody>
      </p:sp>
      <p:sp>
        <p:nvSpPr>
          <p:cNvPr id="91138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113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1140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E3C1E82-710B-4294-8AB1-DE693DF01A0C}" type="slidenum">
              <a:rPr lang="en-US" altLang="ko-KR" sz="1400">
                <a:latin typeface="Calibri" pitchFamily="34" charset="0"/>
              </a:rPr>
              <a:pPr eaLnBrk="1" hangingPunct="1"/>
              <a:t>46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2165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	⇒	{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 }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n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existe pas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{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}</a:t>
            </a:r>
          </a:p>
        </p:txBody>
      </p:sp>
      <p:sp>
        <p:nvSpPr>
          <p:cNvPr id="92162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2163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2164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AB9801C-F6B5-4FBE-B72E-E5F1C5FD78CE}" type="slidenum">
              <a:rPr lang="en-US" altLang="ko-KR" sz="1400">
                <a:latin typeface="Calibri" pitchFamily="34" charset="0"/>
              </a:rPr>
              <a:pPr eaLnBrk="1" hangingPunct="1"/>
              <a:t>47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re 1"/>
          <p:cNvSpPr>
            <a:spLocks noGrp="1"/>
          </p:cNvSpPr>
          <p:nvPr>
            <p:ph type="title"/>
          </p:nvPr>
        </p:nvSpPr>
        <p:spPr>
          <a:xfrm>
            <a:off x="382318" y="576562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3186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Élimination de l</a:t>
            </a:r>
            <a:r>
              <a:rPr lang="fr-FR" altLang="fr-FR" b="1" dirty="0">
                <a:ea typeface="ＭＳ Ｐゴシック" pitchFamily="34" charset="-128"/>
              </a:rPr>
              <a:t>’</a:t>
            </a:r>
            <a:r>
              <a:rPr lang="fr-FR" b="1" dirty="0">
                <a:ea typeface="ＭＳ Ｐゴシック" pitchFamily="34" charset="-128"/>
              </a:rPr>
              <a:t>implication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équivalence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α → β ≡ ¬α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β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pour enlever toutes les implications de la formule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Réduire la portée de ¬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les </a:t>
            </a:r>
            <a:r>
              <a:rPr lang="fr-FR" b="1" dirty="0">
                <a:ea typeface="ＭＳ Ｐゴシック" pitchFamily="34" charset="-128"/>
              </a:rPr>
              <a:t>lois de Morgan</a:t>
            </a:r>
            <a:r>
              <a:rPr lang="fr-FR" dirty="0">
                <a:ea typeface="ＭＳ Ｐゴシック" pitchFamily="34" charset="-128"/>
              </a:rPr>
              <a:t>, c-à-d.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i="1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baseline="-25000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 ≡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,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fr-FR" dirty="0">
                <a:ea typeface="ＭＳ Ｐゴシック" pitchFamily="34" charset="-128"/>
              </a:rPr>
              <a:t>     de sorte que ¬ est toujours suivi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Standardiser les variables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aucune paire de quantificateurs ne porte sur la même variable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CA" dirty="0">
              <a:ea typeface="ＭＳ Ｐゴシック" pitchFamily="34" charset="-128"/>
            </a:endParaRPr>
          </a:p>
        </p:txBody>
      </p:sp>
      <p:sp>
        <p:nvSpPr>
          <p:cNvPr id="9318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31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31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8C9C068-3F8B-4812-94C2-AF0125112757}" type="slidenum">
              <a:rPr lang="en-US" altLang="ko-KR" sz="1400">
                <a:latin typeface="Calibri" pitchFamily="34" charset="0"/>
              </a:rPr>
              <a:pPr eaLnBrk="1" hangingPunct="1"/>
              <a:t>48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re 1"/>
          <p:cNvSpPr>
            <a:spLocks noGrp="1"/>
          </p:cNvSpPr>
          <p:nvPr>
            <p:ph type="title"/>
          </p:nvPr>
        </p:nvSpPr>
        <p:spPr>
          <a:xfrm>
            <a:off x="360393" y="45531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42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Éliminer les quantificateurs existentiels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chaque quantificateur existentiel est éliminé, en </a:t>
            </a:r>
            <a:r>
              <a:rPr lang="fr-FR" b="1" dirty="0">
                <a:ea typeface="ＭＳ Ｐゴシック" pitchFamily="34" charset="-128"/>
              </a:rPr>
              <a:t>remplaçant sa variable par une fonction des quantificateurs universels englobants</a:t>
            </a:r>
            <a:endParaRPr lang="fr-FR" dirty="0">
              <a:ea typeface="ＭＳ Ｐゴシック" pitchFamily="34" charset="-128"/>
            </a:endParaRP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est remplacé par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))</a:t>
            </a: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on appelle ces fonctions (ex.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ci-haut) des </a:t>
            </a:r>
            <a:r>
              <a:rPr lang="fr-CA" altLang="ko-KR" b="1" dirty="0">
                <a:ea typeface="ＭＳ Ｐゴシック" pitchFamily="34" charset="-128"/>
              </a:rPr>
              <a:t>fonctions de Skolem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le symbole de la fonction doit être unique (ne pas utiliser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 à chaque fois)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si aucun argument, on utilise une constante unique</a:t>
            </a:r>
          </a:p>
          <a:p>
            <a:pPr lvl="3" eaLnBrk="1" hangingPunct="1"/>
            <a:r>
              <a:rPr lang="fr-CA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devient </a:t>
            </a:r>
            <a:r>
              <a:rPr lang="fr-CA" altLang="ko-KR" i="1" dirty="0">
                <a:ea typeface="ＭＳ Ｐゴシック" pitchFamily="34" charset="-128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(où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n’est pas une constante déjà définie)</a:t>
            </a:r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Mettre en forme </a:t>
            </a:r>
            <a:r>
              <a:rPr lang="fr-FR" b="1" dirty="0" err="1">
                <a:ea typeface="ＭＳ Ｐゴシック" pitchFamily="34" charset="-128"/>
              </a:rPr>
              <a:t>prénexe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tous les quantificateurs universels en tête</a:t>
            </a: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CA" b="1" dirty="0">
                <a:ea typeface="ＭＳ Ｐゴシック" pitchFamily="34" charset="-128"/>
              </a:rPr>
              <a:t>Distribuer les disjonctions dans les conjonctions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sous forme de conjonction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 </a:t>
            </a:r>
            <a:r>
              <a:rPr lang="fr-FR" dirty="0">
                <a:ea typeface="ＭＳ Ｐゴシック" pitchFamily="34" charset="-128"/>
              </a:rPr>
              <a:t>de disjonctions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) </a:t>
            </a:r>
            <a:r>
              <a:rPr lang="fr-FR" dirty="0">
                <a:ea typeface="ＭＳ Ｐゴシック" pitchFamily="34" charset="-128"/>
              </a:rPr>
              <a:t>de littéraux, en utilisant les équivalences de distributivité :</a:t>
            </a:r>
            <a:br>
              <a:rPr lang="fr-FR" b="1" dirty="0">
                <a:ea typeface="ＭＳ Ｐゴシック" pitchFamily="34" charset="-128"/>
              </a:rPr>
            </a:br>
            <a:r>
              <a:rPr lang="fr-FR" b="1" dirty="0">
                <a:ea typeface="ＭＳ Ｐゴシック" pitchFamily="34" charset="-128"/>
              </a:rPr>
              <a:t>		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 ≡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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9421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42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42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8ABEFE-10A2-42F5-A8A8-36DEA2D586E2}" type="slidenum">
              <a:rPr lang="en-US" altLang="ko-KR" sz="1400">
                <a:latin typeface="Calibri" pitchFamily="34" charset="0"/>
              </a:rPr>
              <a:pPr eaLnBrk="1" hangingPunct="1"/>
              <a:t>49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Exemple 1 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: Comprendre 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une histoire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8229600" cy="4958272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Déduire que Marcus hait César à partir de</a:t>
            </a:r>
            <a:r>
              <a:rPr lang="fr-FR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2400" dirty="0">
              <a:solidFill>
                <a:srgbClr val="3333CC"/>
              </a:solidFill>
              <a:ea typeface="ＭＳ Ｐゴシック" pitchFamily="34" charset="-128"/>
              <a:sym typeface="Symbol" pitchFamily="18" charset="2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Marcus est une personne. </a:t>
            </a:r>
            <a:r>
              <a:rPr lang="fr-CA" altLang="ko-KR" sz="2400" dirty="0">
                <a:ea typeface="ＭＳ Ｐゴシック" pitchFamily="34" charset="-128"/>
              </a:rPr>
              <a:t>Marcus est un pompéien. </a:t>
            </a: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Tous les pompéiens sont des romains. César est un dirigeant. Tout le monde est loyal à quelqu’un. Tous les romains sont loyaux à César ou le haïssent. Les seuls dirigeants qu’une personne essaie d’assassiner sont ceux auxquels elle n’est pas loyale. Marcus a essayé d’assassiner César.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Est-ce qu’on peut conclure que Marcus hait César?</a:t>
            </a:r>
            <a:endParaRPr lang="fr-CA" altLang="ko-KR" sz="2400" dirty="0">
              <a:ea typeface="ＭＳ Ｐゴシック" pitchFamily="34" charset="-128"/>
            </a:endParaRPr>
          </a:p>
        </p:txBody>
      </p:sp>
      <p:sp>
        <p:nvSpPr>
          <p:cNvPr id="26628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663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663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B8C7A6F-7896-4423-8FF3-755E05264B87}" type="slidenum">
              <a:rPr lang="ko-KR" altLang="en-US" sz="1400">
                <a:latin typeface="Calibri" pitchFamily="34" charset="0"/>
              </a:rPr>
              <a:pPr eaLnBrk="1" hangingPunct="1"/>
              <a:t>5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627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re 1"/>
          <p:cNvSpPr>
            <a:spLocks noGrp="1"/>
          </p:cNvSpPr>
          <p:nvPr>
            <p:ph type="title"/>
          </p:nvPr>
        </p:nvSpPr>
        <p:spPr>
          <a:xfrm>
            <a:off x="382318" y="68580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5234" name="Espace réservé du contenu 2"/>
          <p:cNvSpPr>
            <a:spLocks noGrp="1"/>
          </p:cNvSpPr>
          <p:nvPr>
            <p:ph idx="1"/>
          </p:nvPr>
        </p:nvSpPr>
        <p:spPr>
          <a:xfrm>
            <a:off x="488082" y="1842938"/>
            <a:ext cx="8229601" cy="4291162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symboles de quantificateurs universels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ne laisse que les variables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conjonctions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génère des clauses séparées (sur des lignes différentes)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Standardiser les variables à part</a:t>
            </a:r>
            <a:endParaRPr lang="en-CA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que deux clauses différentes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aient pas les même variables</a:t>
            </a:r>
          </a:p>
        </p:txBody>
      </p:sp>
      <p:sp>
        <p:nvSpPr>
          <p:cNvPr id="9523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52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52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33DC84-BA62-4727-BB72-56726402E3C6}" type="slidenum">
              <a:rPr lang="en-US" altLang="ko-KR" sz="1400">
                <a:latin typeface="Calibri" pitchFamily="34" charset="0"/>
              </a:rPr>
              <a:pPr eaLnBrk="1" hangingPunct="1"/>
              <a:t>50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7282" name="Espace réservé du contenu 2"/>
          <p:cNvSpPr>
            <a:spLocks noGrp="1"/>
          </p:cNvSpPr>
          <p:nvPr>
            <p:ph idx="1"/>
          </p:nvPr>
        </p:nvSpPr>
        <p:spPr>
          <a:xfrm>
            <a:off x="457201" y="1315527"/>
            <a:ext cx="8229600" cy="5087159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Pour prouver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implique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transformer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en un ensemble de clauses en forme normale conjonctive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y ajouter les clauses pour 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   </a:t>
            </a:r>
            <a:r>
              <a:rPr lang="fr-FR" sz="2000" dirty="0">
                <a:ea typeface="ＭＳ Ｐゴシック" pitchFamily="34" charset="-128"/>
              </a:rPr>
              <a:t>(comme dans preuve par contradiction)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appliquer répétitivement la </a:t>
            </a:r>
            <a:r>
              <a:rPr lang="fr-FR" sz="2000" b="1" dirty="0">
                <a:ea typeface="ＭＳ Ｐゴシック" pitchFamily="34" charset="-128"/>
              </a:rPr>
              <a:t>règle de résolution </a:t>
            </a:r>
            <a:r>
              <a:rPr lang="fr-FR" sz="2000" dirty="0">
                <a:ea typeface="ＭＳ Ｐゴシック" pitchFamily="34" charset="-128"/>
              </a:rPr>
              <a:t>jusqu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à aboutir à la clause vide, notée </a:t>
            </a:r>
            <a:r>
              <a:rPr lang="fr-FR" sz="2000" dirty="0">
                <a:latin typeface="MS Gothic" pitchFamily="49" charset="-128"/>
                <a:ea typeface="MS Gothic" pitchFamily="49" charset="-128"/>
              </a:rPr>
              <a:t>☐ </a:t>
            </a:r>
            <a:r>
              <a:rPr lang="fr-FR" sz="2000" dirty="0">
                <a:ea typeface="ＭＳ Ｐゴシック" pitchFamily="34" charset="-128"/>
              </a:rPr>
              <a:t>(on a prouvé que</a:t>
            </a:r>
            <a:r>
              <a:rPr lang="fr-FR" sz="2000" i="1" dirty="0">
                <a:ea typeface="ＭＳ Ｐゴシック" pitchFamily="34" charset="-128"/>
              </a:rPr>
              <a:t> 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implique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)</a:t>
            </a:r>
            <a:endParaRPr lang="fr-FR" sz="2000" dirty="0">
              <a:latin typeface="MS Gothic" pitchFamily="49" charset="-128"/>
              <a:ea typeface="MS Gothic" pitchFamily="49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s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il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est plus possible d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appliquer la règle de résolution,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implique pas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</a:p>
          <a:p>
            <a:pPr lvl="1" eaLnBrk="1" hangingPunct="1"/>
            <a:endParaRPr lang="fr-FR" sz="2000" dirty="0">
              <a:ea typeface="ＭＳ Ｐゴシック" pitchFamily="34" charset="-128"/>
            </a:endParaRPr>
          </a:p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propositionnel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étant données les </a:t>
            </a:r>
            <a:r>
              <a:rPr lang="fr-FR" sz="2000" b="1" dirty="0">
                <a:ea typeface="ＭＳ Ｐゴシック" pitchFamily="34" charset="-128"/>
              </a:rPr>
              <a:t>clauses parents</a:t>
            </a:r>
            <a:r>
              <a:rPr lang="fr-FR" sz="2000" i="1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p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et (¬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i="1" dirty="0">
                <a:ea typeface="ＭＳ Ｐゴシック" pitchFamily="34" charset="-128"/>
              </a:rPr>
              <a:t>q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q</a:t>
            </a:r>
            <a:r>
              <a:rPr lang="fr-FR" sz="2000" i="1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)</a:t>
            </a:r>
            <a:r>
              <a:rPr lang="fr-FR" sz="2000" baseline="-25000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, </a:t>
            </a:r>
            <a:br>
              <a:rPr lang="fr-FR" sz="2000" dirty="0">
                <a:ea typeface="ＭＳ Ｐゴシック" pitchFamily="34" charset="-128"/>
              </a:rPr>
            </a:br>
            <a:r>
              <a:rPr lang="fr-FR" sz="2000" dirty="0">
                <a:ea typeface="ＭＳ Ｐゴシック" pitchFamily="34" charset="-128"/>
              </a:rPr>
              <a:t>on génère la </a:t>
            </a:r>
            <a:r>
              <a:rPr lang="fr-FR" sz="2000" b="1" dirty="0">
                <a:ea typeface="ＭＳ Ｐゴシック" pitchFamily="34" charset="-128"/>
              </a:rPr>
              <a:t>clause résolvante</a:t>
            </a:r>
            <a:r>
              <a:rPr lang="fr-FR" sz="2000" dirty="0">
                <a:ea typeface="ＭＳ Ｐゴシック" pitchFamily="34" charset="-128"/>
              </a:rPr>
              <a:t> p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 </a:t>
            </a:r>
            <a:r>
              <a:rPr lang="fr-FR" sz="2000" dirty="0" err="1">
                <a:ea typeface="ＭＳ Ｐゴシック" pitchFamily="34" charset="-128"/>
              </a:rPr>
              <a:t>p</a:t>
            </a:r>
            <a:r>
              <a:rPr lang="fr-FR" sz="2000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q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dirty="0" err="1">
                <a:ea typeface="ＭＳ Ｐゴシック" pitchFamily="34" charset="-128"/>
              </a:rPr>
              <a:t>q</a:t>
            </a:r>
            <a:r>
              <a:rPr lang="fr-FR" sz="2000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  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on retrouve la règle </a:t>
            </a:r>
            <a:r>
              <a:rPr lang="fr-CA" altLang="ko-KR" sz="2000" dirty="0">
                <a:ea typeface="ＭＳ Ｐゴシック" pitchFamily="34" charset="-128"/>
              </a:rPr>
              <a:t>Modus </a:t>
            </a:r>
            <a:r>
              <a:rPr lang="fr-CA" altLang="ko-KR" sz="2000" dirty="0" err="1">
                <a:ea typeface="ＭＳ Ｐゴシック" pitchFamily="34" charset="-128"/>
              </a:rPr>
              <a:t>Ponens</a:t>
            </a:r>
            <a:r>
              <a:rPr lang="fr-CA" altLang="ko-KR" sz="2000" dirty="0">
                <a:ea typeface="ＭＳ Ｐゴシック" pitchFamily="34" charset="-128"/>
              </a:rPr>
              <a:t>, puisque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i="1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</a:rPr>
              <a:t>est </a:t>
            </a:r>
            <a:br>
              <a:rPr lang="fr-CA" altLang="ko-KR" sz="2000" dirty="0">
                <a:ea typeface="ＭＳ Ｐゴシック" pitchFamily="34" charset="-128"/>
              </a:rPr>
            </a:br>
            <a:r>
              <a:rPr lang="fr-CA" altLang="ko-KR" sz="2000" dirty="0">
                <a:ea typeface="ＭＳ Ｐゴシック" pitchFamily="34" charset="-128"/>
              </a:rPr>
              <a:t>équivalent à </a:t>
            </a:r>
            <a:r>
              <a:rPr lang="fr-FR" sz="2000" dirty="0">
                <a:ea typeface="ＭＳ Ｐゴシック" pitchFamily="34" charset="-128"/>
              </a:rPr>
              <a:t>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  <a:sym typeface="Symbol" pitchFamily="18" charset="2"/>
              </a:rPr>
              <a:t>2</a:t>
            </a:r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972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72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72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7E939FC-A20B-48BF-91FD-019CC42665AD}" type="slidenum">
              <a:rPr lang="en-US" altLang="ko-KR" sz="1400">
                <a:latin typeface="Calibri" pitchFamily="34" charset="0"/>
              </a:rPr>
              <a:pPr eaLnBrk="1" hangingPunct="1"/>
              <a:t>51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re 1"/>
          <p:cNvSpPr>
            <a:spLocks noGrp="1"/>
          </p:cNvSpPr>
          <p:nvPr>
            <p:ph type="title"/>
          </p:nvPr>
        </p:nvSpPr>
        <p:spPr>
          <a:xfrm>
            <a:off x="457200" y="565413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Règle de résolution pour les prédicats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62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535112"/>
            <a:ext cx="8291363" cy="4800600"/>
          </a:xfrm>
        </p:spPr>
        <p:txBody>
          <a:bodyPr/>
          <a:lstStyle/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de prédicats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 soit deux clauses parents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trouver un littéral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un littéral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tel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il existe un UPG θ tel que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¬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i="1" baseline="-25000" dirty="0" err="1">
                <a:ea typeface="ＭＳ Ｐゴシック" pitchFamily="34" charset="-128"/>
              </a:rPr>
              <a:t>l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el-GR" dirty="0">
                <a:ea typeface="ＭＳ Ｐゴシック" pitchFamily="34" charset="-128"/>
              </a:rPr>
              <a:t>la clause r</a:t>
            </a:r>
            <a:r>
              <a:rPr lang="fr-FR" dirty="0">
                <a:ea typeface="ＭＳ Ｐゴシック" pitchFamily="34" charset="-128"/>
              </a:rPr>
              <a:t>é</a:t>
            </a:r>
            <a:r>
              <a:rPr lang="el-GR" dirty="0">
                <a:ea typeface="ＭＳ Ｐゴシック" pitchFamily="34" charset="-128"/>
              </a:rPr>
              <a:t>solvante de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est 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i="1" dirty="0">
                <a:ea typeface="ＭＳ Ｐゴシック" pitchFamily="34" charset="-128"/>
              </a:rPr>
              <a:t> 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CA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el-G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Ex. :</a:t>
            </a:r>
          </a:p>
          <a:p>
            <a:pPr lvl="1" eaLnBrk="1" hangingPunct="1"/>
            <a:r>
              <a:rPr lang="fr-FR" b="1" dirty="0">
                <a:ea typeface="ＭＳ Ｐゴシック" pitchFamily="34" charset="-128"/>
              </a:rPr>
              <a:t>clauses parents:</a:t>
            </a:r>
            <a:r>
              <a:rPr lang="fr-FR" i="1" dirty="0">
                <a:ea typeface="ＭＳ Ｐゴシック" pitchFamily="34" charset="-128"/>
              </a:rPr>
              <a:t> L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), </a:t>
            </a:r>
            <a:r>
              <a:rPr lang="de-DE" i="1" dirty="0">
                <a:ea typeface="ＭＳ Ｐゴシック" pitchFamily="34" charset="-128"/>
              </a:rPr>
              <a:t>M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i="1" dirty="0">
                <a:solidFill>
                  <a:srgbClr val="000066"/>
                </a:solidFill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de-DE" b="1" dirty="0">
                <a:ea typeface="ＭＳ Ｐゴシック" pitchFamily="34" charset="-128"/>
              </a:rPr>
              <a:t>clause résolvante: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   (UPG = { 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 })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Deux clauses parents peuvent avoir plusieurs résolvants selon le choix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endParaRPr lang="en-CA" baseline="-25000" dirty="0">
              <a:ea typeface="ＭＳ Ｐゴシック" pitchFamily="34" charset="-128"/>
            </a:endParaRPr>
          </a:p>
        </p:txBody>
      </p:sp>
      <p:sp>
        <p:nvSpPr>
          <p:cNvPr id="983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83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830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928A6DF-8479-454C-AA26-09A78FCBDF12}" type="slidenum">
              <a:rPr lang="en-US" altLang="ko-KR" sz="1400">
                <a:latin typeface="Calibri" pitchFamily="34" charset="0"/>
              </a:rPr>
              <a:pPr eaLnBrk="1" hangingPunct="1"/>
              <a:t>52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" name="Accolade ouvrante 1"/>
          <p:cNvSpPr>
            <a:spLocks/>
          </p:cNvSpPr>
          <p:nvPr/>
        </p:nvSpPr>
        <p:spPr bwMode="auto">
          <a:xfrm rot="-5400000">
            <a:off x="2837657" y="2428081"/>
            <a:ext cx="292100" cy="3014663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8" name="Accolade ouvrante 7"/>
          <p:cNvSpPr>
            <a:spLocks/>
          </p:cNvSpPr>
          <p:nvPr/>
        </p:nvSpPr>
        <p:spPr bwMode="auto">
          <a:xfrm rot="-5400000">
            <a:off x="6296026" y="2276475"/>
            <a:ext cx="292100" cy="3317875"/>
          </a:xfrm>
          <a:prstGeom prst="leftBrace">
            <a:avLst>
              <a:gd name="adj1" fmla="val 830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68538" y="4076700"/>
            <a:ext cx="179863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 dirty="0">
                <a:latin typeface="Calibri" pitchFamily="34" charset="0"/>
              </a:rPr>
              <a:t>L</a:t>
            </a:r>
            <a:r>
              <a:rPr lang="fr-FR" sz="2000" b="1" i="1" baseline="-25000" dirty="0">
                <a:latin typeface="Calibri" pitchFamily="34" charset="0"/>
              </a:rPr>
              <a:t> </a:t>
            </a:r>
            <a:r>
              <a:rPr lang="fr-FR" sz="2000" dirty="0">
                <a:latin typeface="Calibri" pitchFamily="34" charset="0"/>
              </a:rPr>
              <a:t>θ </a:t>
            </a:r>
            <a:r>
              <a:rPr lang="fr-FR" sz="2000" b="1" dirty="0">
                <a:latin typeface="Calibri" pitchFamily="34" charset="0"/>
              </a:rPr>
              <a:t>sans </a:t>
            </a:r>
            <a:r>
              <a:rPr lang="fr-FR" sz="2000" b="1" i="1" dirty="0" err="1">
                <a:latin typeface="Calibri" pitchFamily="34" charset="0"/>
              </a:rPr>
              <a:t>L</a:t>
            </a:r>
            <a:r>
              <a:rPr lang="fr-FR" sz="2000" b="1" i="1" baseline="-25000" dirty="0" err="1">
                <a:latin typeface="Calibri" pitchFamily="34" charset="0"/>
              </a:rPr>
              <a:t>k</a:t>
            </a:r>
            <a:r>
              <a:rPr lang="fr-FR" sz="2000" dirty="0" err="1">
                <a:latin typeface="Calibri" pitchFamily="34" charset="0"/>
              </a:rPr>
              <a:t>θ</a:t>
            </a:r>
            <a:endParaRPr lang="fr-FR" sz="2000" b="1" dirty="0">
              <a:latin typeface="Calibri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51500" y="4076700"/>
            <a:ext cx="16573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 </a:t>
            </a:r>
            <a:r>
              <a:rPr lang="fr-FR" sz="2000">
                <a:latin typeface="Calibri" pitchFamily="34" charset="0"/>
              </a:rPr>
              <a:t>θ </a:t>
            </a:r>
            <a:r>
              <a:rPr lang="fr-FR" sz="2000" b="1">
                <a:latin typeface="Calibri" pitchFamily="34" charset="0"/>
              </a:rPr>
              <a:t>sans </a:t>
            </a:r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l</a:t>
            </a:r>
            <a:r>
              <a:rPr lang="fr-FR" sz="2000">
                <a:latin typeface="Calibri" pitchFamily="34" charset="0"/>
              </a:rPr>
              <a:t>θ</a:t>
            </a:r>
            <a:endParaRPr lang="fr-FR" sz="2000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re 1"/>
          <p:cNvSpPr>
            <a:spLocks noGrp="1"/>
          </p:cNvSpPr>
          <p:nvPr>
            <p:ph type="title"/>
          </p:nvPr>
        </p:nvSpPr>
        <p:spPr>
          <a:xfrm>
            <a:off x="488081" y="425825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Règle de résolution avec la factorisation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93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400"/>
              </a:spcAft>
            </a:pPr>
            <a:r>
              <a:rPr lang="fr-FR" dirty="0">
                <a:ea typeface="ＭＳ Ｐゴシック" pitchFamily="34" charset="-128"/>
              </a:rPr>
              <a:t>La règle de résolution telle que décrite jusqu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à maintenant est </a:t>
            </a:r>
            <a:r>
              <a:rPr lang="fr-FR" b="1" dirty="0">
                <a:ea typeface="ＭＳ Ｐゴシック" pitchFamily="34" charset="-128"/>
              </a:rPr>
              <a:t>correcte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b="1" i="1" dirty="0" err="1">
                <a:ea typeface="ＭＳ Ｐゴシック" pitchFamily="34" charset="-128"/>
              </a:rPr>
              <a:t>sound</a:t>
            </a:r>
            <a:r>
              <a:rPr lang="fr-FR" dirty="0">
                <a:ea typeface="ＭＳ Ｐゴシック" pitchFamily="34" charset="-128"/>
              </a:rPr>
              <a:t>), mais elle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eaLnBrk="1" hangingPunct="1"/>
            <a:endParaRPr lang="fr-FR" b="1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règle de résolution combinée avec la </a:t>
            </a:r>
            <a:r>
              <a:rPr lang="fr-FR" b="1" dirty="0">
                <a:ea typeface="ＭＳ Ｐゴシック" pitchFamily="34" charset="-128"/>
              </a:rPr>
              <a:t>factorisation</a:t>
            </a:r>
            <a:r>
              <a:rPr lang="fr-FR" dirty="0">
                <a:ea typeface="ＭＳ Ｐゴシック" pitchFamily="34" charset="-128"/>
              </a:rPr>
              <a:t> est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Si un sous-ensemble de littéraux dans une clause ont un </a:t>
            </a:r>
            <a:r>
              <a:rPr lang="fr-CA" altLang="ko-KR" sz="2000" i="1" dirty="0"/>
              <a:t>unificateur le plus général (</a:t>
            </a:r>
            <a:r>
              <a:rPr lang="fr-CA" altLang="ko-KR" sz="2000" i="1" dirty="0" err="1"/>
              <a:t>upg</a:t>
            </a:r>
            <a:r>
              <a:rPr lang="fr-CA" altLang="ko-KR" sz="2000" i="1" dirty="0"/>
              <a:t>) : </a:t>
            </a:r>
            <a:r>
              <a:rPr lang="fr-CA" altLang="ko-KR" sz="2000" dirty="0"/>
              <a:t> remplacer cette clause par son </a:t>
            </a:r>
            <a:r>
              <a:rPr lang="fr-CA" altLang="ko-KR" sz="2000" i="1" dirty="0"/>
              <a:t>facteur 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Le </a:t>
            </a:r>
            <a:r>
              <a:rPr lang="fr-CA" altLang="ko-KR" sz="2000" b="1" dirty="0"/>
              <a:t>facteur</a:t>
            </a:r>
            <a:r>
              <a:rPr lang="fr-CA" altLang="ko-KR" sz="2000" dirty="0"/>
              <a:t> d’une clause est la clause obtenue, en appliquant l’</a:t>
            </a:r>
            <a:r>
              <a:rPr lang="fr-CA" altLang="ko-KR" sz="2000" dirty="0" err="1"/>
              <a:t>upg</a:t>
            </a:r>
            <a:r>
              <a:rPr lang="fr-CA" altLang="ko-KR" sz="2000" dirty="0"/>
              <a:t> et en supprimant les littéraux redondant </a:t>
            </a:r>
          </a:p>
          <a:p>
            <a:pPr lvl="2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Ex.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est  un facteur de </a:t>
            </a:r>
            <a:r>
              <a:rPr lang="fr-CA" altLang="ko-KR" sz="2000" dirty="0">
                <a:ea typeface="ＭＳ Ｐゴシック" pitchFamily="34" charset="-128"/>
              </a:rPr>
              <a:t>la clause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(obtenu par l’UPG {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=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 }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On peut utiliser la factorisation au besoin, avant ou après l’application de la règle de résolution, afin de générer de nouvelles clauses</a:t>
            </a:r>
            <a:endParaRPr lang="fr-FR" sz="2000" b="1" dirty="0">
              <a:ea typeface="ＭＳ Ｐゴシック" pitchFamily="34" charset="-128"/>
            </a:endParaRPr>
          </a:p>
        </p:txBody>
      </p:sp>
      <p:sp>
        <p:nvSpPr>
          <p:cNvPr id="993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93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93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411E88-7CBB-431F-9962-D66EC63FD146}" type="slidenum">
              <a:rPr lang="en-US" altLang="ko-KR" sz="1400">
                <a:latin typeface="Calibri" pitchFamily="34" charset="0"/>
              </a:rPr>
              <a:pPr eaLnBrk="1" hangingPunct="1"/>
              <a:t>53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re 1"/>
          <p:cNvSpPr>
            <a:spLocks noGrp="1"/>
          </p:cNvSpPr>
          <p:nvPr>
            <p:ph type="title"/>
          </p:nvPr>
        </p:nvSpPr>
        <p:spPr>
          <a:xfrm>
            <a:off x="382318" y="630278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Répondre à des questions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0354" name="Espace réservé du contenu 2"/>
          <p:cNvSpPr>
            <a:spLocks noGrp="1"/>
          </p:cNvSpPr>
          <p:nvPr>
            <p:ph idx="1"/>
          </p:nvPr>
        </p:nvSpPr>
        <p:spPr>
          <a:xfrm>
            <a:off x="382318" y="1816701"/>
            <a:ext cx="8229601" cy="42317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La résolution permet de prouver si oui ou non,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</a:p>
          <a:p>
            <a:pPr marL="0" indent="0" eaLnBrk="1" hangingPunct="1">
              <a:spcAft>
                <a:spcPts val="600"/>
              </a:spcAft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On peut aussi exploiter les traces du processus de preuve pour trouver des valeurs (instanciations) qui permettent de déduire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ajoute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, ... , </a:t>
            </a:r>
            <a:r>
              <a:rPr lang="fr-FR" sz="2000" i="1" dirty="0" err="1">
                <a:ea typeface="ＭＳ Ｐゴシック" pitchFamily="34" charset="-128"/>
              </a:rPr>
              <a:t>x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à chaque clause de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, où les 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i</a:t>
            </a:r>
            <a:r>
              <a:rPr lang="fr-FR" sz="2000" dirty="0">
                <a:ea typeface="ＭＳ Ｐゴシック" pitchFamily="34" charset="-128"/>
              </a:rPr>
              <a:t> sont les variables apparaissant dans la clause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applique la preuve par résolution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arrête lorsqu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a une clause composée uniquement du littéral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endParaRPr lang="en-CA" sz="2000" i="1" dirty="0">
              <a:ea typeface="ＭＳ Ｐゴシック" pitchFamily="34" charset="-128"/>
            </a:endParaRPr>
          </a:p>
        </p:txBody>
      </p:sp>
      <p:sp>
        <p:nvSpPr>
          <p:cNvPr id="1003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03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03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8670CD9-4CAD-42A7-8F0A-33BB64B684DC}" type="slidenum">
              <a:rPr lang="en-US" altLang="ko-KR" sz="1400">
                <a:latin typeface="Calibri" pitchFamily="34" charset="0"/>
              </a:rPr>
              <a:pPr eaLnBrk="1" hangingPunct="1"/>
              <a:t>54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722512"/>
            <a:ext cx="8216481" cy="3520607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chiens sont des animaux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animaux vont mourir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y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Fido est un chien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 Prouvez que Fido va mourir</a:t>
            </a:r>
          </a:p>
          <a:p>
            <a:pPr lvl="1" eaLnBrk="1" hangingPunct="1"/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sp>
        <p:nvSpPr>
          <p:cNvPr id="10137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138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138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40EAF4-9670-4FA8-A63E-87B2FA36B51C}" type="slidenum">
              <a:rPr lang="en-US" altLang="ko-KR" sz="1400">
                <a:latin typeface="Calibri" pitchFamily="34" charset="0"/>
              </a:rPr>
              <a:pPr eaLnBrk="1" hangingPunct="1"/>
              <a:t>55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2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CA" altLang="ko-KR" b="1">
                <a:ea typeface="ＭＳ Ｐゴシック" pitchFamily="34" charset="-128"/>
              </a:rPr>
              <a:t>Formules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>
                <a:ea typeface="ＭＳ Ｐゴシック" pitchFamily="34" charset="-128"/>
              </a:rPr>
              <a:t>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0" indent="0" eaLnBrk="1" hangingPunct="1">
              <a:buFont typeface="Lucida Grande" charset="0"/>
              <a:buNone/>
            </a:pPr>
            <a:endParaRPr lang="fr-CA">
              <a:ea typeface="ＭＳ Ｐゴシック" pitchFamily="34" charset="-128"/>
            </a:endParaRPr>
          </a:p>
        </p:txBody>
      </p:sp>
      <p:sp>
        <p:nvSpPr>
          <p:cNvPr id="10343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34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34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CDCB67D-7D19-42FF-934F-D5AFA2C15F0A}" type="slidenum">
              <a:rPr lang="en-US" altLang="ko-KR" sz="1400">
                <a:latin typeface="Calibri" pitchFamily="34" charset="0"/>
              </a:rPr>
              <a:pPr eaLnBrk="1" hangingPunct="1"/>
              <a:t>56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2932" name="Rectangle 1028"/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+mj-lt"/>
              <a:buAutoNum type="arabicPeriod" startAt="5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 err="1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3428" name="Line 1029"/>
          <p:cNvSpPr>
            <a:spLocks noChangeShapeType="1"/>
          </p:cNvSpPr>
          <p:nvPr/>
        </p:nvSpPr>
        <p:spPr bwMode="auto">
          <a:xfrm>
            <a:off x="4419600" y="19050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2934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3431" name="ZoneTexte 5"/>
          <p:cNvSpPr txBox="1">
            <a:spLocks noChangeArrowheads="1"/>
          </p:cNvSpPr>
          <p:nvPr/>
        </p:nvSpPr>
        <p:spPr bwMode="auto">
          <a:xfrm>
            <a:off x="427832" y="2887377"/>
            <a:ext cx="4103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CA" altLang="ko-KR" sz="2000" b="1" dirty="0">
                <a:latin typeface="Calibri" pitchFamily="34" charset="0"/>
              </a:rPr>
              <a:t>Niez la conclusion que Fido va mourir</a:t>
            </a:r>
            <a:endParaRPr lang="en-CA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544426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" name="Rectangle 1028"/>
          <p:cNvSpPr>
            <a:spLocks noGrp="1" noChangeArrowheads="1"/>
          </p:cNvSpPr>
          <p:nvPr>
            <p:ph idx="1"/>
          </p:nvPr>
        </p:nvSpPr>
        <p:spPr>
          <a:xfrm>
            <a:off x="5213350" y="1714500"/>
            <a:ext cx="3784600" cy="4800600"/>
          </a:xfrm>
        </p:spPr>
        <p:txBody>
          <a:bodyPr/>
          <a:lstStyle/>
          <a:p>
            <a:pPr marL="0" indent="0" eaLnBrk="1" hangingPunct="1">
              <a:spcBef>
                <a:spcPts val="400"/>
              </a:spcBef>
              <a:spcAft>
                <a:spcPts val="400"/>
              </a:spcAft>
              <a:buNone/>
            </a:pPr>
            <a:r>
              <a:rPr lang="fr-CA" altLang="ko-KR" b="1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4466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446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4470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101334-3C2D-4297-89F3-0FE162037178}" type="slidenum">
              <a:rPr lang="en-US" altLang="ko-KR" sz="1400">
                <a:latin typeface="Calibri" pitchFamily="34" charset="0"/>
              </a:rPr>
              <a:pPr eaLnBrk="1" hangingPunct="1"/>
              <a:t>57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4450" name="Line 1029"/>
          <p:cNvSpPr>
            <a:spLocks noChangeShapeType="1"/>
          </p:cNvSpPr>
          <p:nvPr/>
        </p:nvSpPr>
        <p:spPr bwMode="auto">
          <a:xfrm>
            <a:off x="4495800" y="17526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0" name="Rectangle 1031"/>
          <p:cNvSpPr>
            <a:spLocks noChangeArrowheads="1"/>
          </p:cNvSpPr>
          <p:nvPr/>
        </p:nvSpPr>
        <p:spPr bwMode="auto">
          <a:xfrm>
            <a:off x="2514600" y="1676400"/>
            <a:ext cx="18716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 animal(y)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2" name="Line 1032"/>
          <p:cNvSpPr>
            <a:spLocks noChangeShapeType="1"/>
          </p:cNvSpPr>
          <p:nvPr/>
        </p:nvSpPr>
        <p:spPr bwMode="auto">
          <a:xfrm>
            <a:off x="1219200" y="2057400"/>
            <a:ext cx="1828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3" name="Line 1033"/>
          <p:cNvSpPr>
            <a:spLocks noChangeShapeType="1"/>
          </p:cNvSpPr>
          <p:nvPr/>
        </p:nvSpPr>
        <p:spPr bwMode="auto">
          <a:xfrm flipH="1">
            <a:off x="3048000" y="2057400"/>
            <a:ext cx="152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3" name="Rectangle 1034"/>
          <p:cNvSpPr>
            <a:spLocks noChangeArrowheads="1"/>
          </p:cNvSpPr>
          <p:nvPr/>
        </p:nvSpPr>
        <p:spPr bwMode="auto">
          <a:xfrm>
            <a:off x="2324100" y="3200400"/>
            <a:ext cx="174783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  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dog(y) </a:t>
            </a: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  die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4" name="Rectangle 1036"/>
          <p:cNvSpPr>
            <a:spLocks noChangeArrowheads="1"/>
          </p:cNvSpPr>
          <p:nvPr/>
        </p:nvSpPr>
        <p:spPr bwMode="auto">
          <a:xfrm>
            <a:off x="452438" y="1676400"/>
            <a:ext cx="19875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fr-CA" altLang="ko-KR" sz="1600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dog(x)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animal(x</a:t>
            </a:r>
            <a:r>
              <a:rPr lang="fr-CA" altLang="ko-KR" sz="1600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solidFill>
                <a:srgbClr val="000066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5" name="Rectangle 1039"/>
          <p:cNvSpPr>
            <a:spLocks noChangeArrowheads="1"/>
          </p:cNvSpPr>
          <p:nvPr/>
        </p:nvSpPr>
        <p:spPr bwMode="auto">
          <a:xfrm>
            <a:off x="555625" y="3200400"/>
            <a:ext cx="1025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7" name="Line 1040"/>
          <p:cNvSpPr>
            <a:spLocks noChangeShapeType="1"/>
          </p:cNvSpPr>
          <p:nvPr/>
        </p:nvSpPr>
        <p:spPr bwMode="auto">
          <a:xfrm>
            <a:off x="838200" y="36576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8" name="Line 1041"/>
          <p:cNvSpPr>
            <a:spLocks noChangeShapeType="1"/>
          </p:cNvSpPr>
          <p:nvPr/>
        </p:nvSpPr>
        <p:spPr bwMode="auto">
          <a:xfrm flipH="1">
            <a:off x="1143000" y="3581400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8" name="Rectangle 1042"/>
          <p:cNvSpPr>
            <a:spLocks noChangeArrowheads="1"/>
          </p:cNvSpPr>
          <p:nvPr/>
        </p:nvSpPr>
        <p:spPr bwMode="auto">
          <a:xfrm>
            <a:off x="741363" y="4572000"/>
            <a:ext cx="9604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69649" name="Rectangle 1043"/>
          <p:cNvSpPr>
            <a:spLocks noChangeArrowheads="1"/>
          </p:cNvSpPr>
          <p:nvPr/>
        </p:nvSpPr>
        <p:spPr bwMode="auto">
          <a:xfrm>
            <a:off x="2911475" y="4572000"/>
            <a:ext cx="11588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die(</a:t>
            </a:r>
            <a:r>
              <a:rPr lang="fr-CA" altLang="ko-KR" sz="1600" i="1" dirty="0" err="1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i="1" dirty="0">
              <a:solidFill>
                <a:srgbClr val="80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104461" name="Line 1044"/>
          <p:cNvSpPr>
            <a:spLocks noChangeShapeType="1"/>
          </p:cNvSpPr>
          <p:nvPr/>
        </p:nvSpPr>
        <p:spPr bwMode="auto">
          <a:xfrm>
            <a:off x="1219200" y="50292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62" name="Line 1045"/>
          <p:cNvSpPr>
            <a:spLocks noChangeShapeType="1"/>
          </p:cNvSpPr>
          <p:nvPr/>
        </p:nvSpPr>
        <p:spPr bwMode="auto">
          <a:xfrm flipH="1">
            <a:off x="2514600" y="49530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52" name="Text Box 1046"/>
          <p:cNvSpPr txBox="1">
            <a:spLocks noChangeArrowheads="1"/>
          </p:cNvSpPr>
          <p:nvPr/>
        </p:nvSpPr>
        <p:spPr bwMode="auto">
          <a:xfrm>
            <a:off x="2425700" y="5562600"/>
            <a:ext cx="1066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/>
            <a:r>
              <a:rPr lang="fr-FR">
                <a:latin typeface="MS Gothic" pitchFamily="49" charset="-128"/>
                <a:ea typeface="MS Gothic" pitchFamily="49" charset="-128"/>
              </a:rPr>
              <a:t>☐</a:t>
            </a:r>
            <a:endParaRPr lang="fr-CA">
              <a:latin typeface="Calibri" pitchFamily="34" charset="0"/>
            </a:endParaRPr>
          </a:p>
        </p:txBody>
      </p:sp>
      <p:sp>
        <p:nvSpPr>
          <p:cNvPr id="69653" name="Rectangle 1047"/>
          <p:cNvSpPr>
            <a:spLocks noChangeArrowheads="1"/>
          </p:cNvSpPr>
          <p:nvPr/>
        </p:nvSpPr>
        <p:spPr bwMode="auto">
          <a:xfrm>
            <a:off x="1371600" y="2438400"/>
            <a:ext cx="663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{x=y}</a:t>
            </a:r>
          </a:p>
        </p:txBody>
      </p:sp>
      <p:sp>
        <p:nvSpPr>
          <p:cNvPr id="69654" name="Rectangle 1048"/>
          <p:cNvSpPr>
            <a:spLocks noChangeArrowheads="1"/>
          </p:cNvSpPr>
          <p:nvPr/>
        </p:nvSpPr>
        <p:spPr bwMode="auto">
          <a:xfrm>
            <a:off x="23813" y="3810000"/>
            <a:ext cx="909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{y=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}</a:t>
            </a:r>
          </a:p>
        </p:txBody>
      </p:sp>
      <p:sp>
        <p:nvSpPr>
          <p:cNvPr id="33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2975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2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3345366" cy="4628072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3584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11223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584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345FF-A163-4671-BEF5-5B6195F4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58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28963" y="1228628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70000"/>
              </a:lnSpc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Prouvez : hait(</a:t>
            </a:r>
            <a:r>
              <a:rPr lang="fr-CA" altLang="ko-KR" sz="1600" b="1" i="1" dirty="0" err="1">
                <a:solidFill>
                  <a:schemeClr val="tx2"/>
                </a:solidFill>
              </a:rPr>
              <a:t>Marcus,Cesar</a:t>
            </a:r>
            <a:r>
              <a:rPr lang="fr-CA" altLang="ko-KR" sz="1600" b="1" i="1" dirty="0">
                <a:solidFill>
                  <a:schemeClr val="tx2"/>
                </a:solidFill>
              </a:rPr>
              <a:t>)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5847" name="Line 5"/>
          <p:cNvSpPr>
            <a:spLocks noChangeShapeType="1"/>
          </p:cNvSpPr>
          <p:nvPr/>
        </p:nvSpPr>
        <p:spPr bwMode="auto">
          <a:xfrm>
            <a:off x="4114800" y="8382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 : éliminer l’implication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87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686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22014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686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52BBE-4118-448C-9D3E-CAE1CB1F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</a:rPr>
              <a:t>3.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chemeClr val="accent2"/>
                </a:solidFill>
              </a:rPr>
              <a:t>(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>
                <a:solidFill>
                  <a:schemeClr val="accent2"/>
                </a:solidFill>
              </a:rPr>
              <a:t>pompeien(x)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>
                <a:solidFill>
                  <a:schemeClr val="accent2"/>
                </a:solidFill>
              </a:rPr>
              <a:t>(x</a:t>
            </a:r>
            <a:r>
              <a:rPr lang="fr-CA" altLang="ko-KR" sz="1600">
                <a:solidFill>
                  <a:schemeClr val="accent2"/>
                </a:solidFill>
              </a:rPr>
              <a:t>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i="1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>
                <a:solidFill>
                  <a:srgbClr val="800000"/>
                </a:solidFill>
              </a:rPr>
              <a:t> 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(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59077" name="Line 5"/>
          <p:cNvSpPr>
            <a:spLocks noChangeShapeType="1"/>
          </p:cNvSpPr>
          <p:nvPr/>
        </p:nvSpPr>
        <p:spPr bwMode="auto">
          <a:xfrm>
            <a:off x="46482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59080" name="Rectangle 8"/>
          <p:cNvSpPr>
            <a:spLocks noChangeArrowheads="1"/>
          </p:cNvSpPr>
          <p:nvPr/>
        </p:nvSpPr>
        <p:spPr bwMode="auto">
          <a:xfrm>
            <a:off x="228600" y="990600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3.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3333CC"/>
                </a:solidFill>
              </a:rPr>
              <a:t>(pompeien(x)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>
                <a:solidFill>
                  <a:srgbClr val="3333CC"/>
                </a:solidFill>
              </a:rPr>
              <a:t>(x))</a:t>
            </a:r>
            <a:endParaRPr lang="fr-CA" altLang="ko-KR" sz="1600" i="1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  y(</a:t>
            </a:r>
            <a:r>
              <a:rPr lang="fr-CA" altLang="ko-KR" sz="1600" i="1">
                <a:solidFill>
                  <a:srgbClr val="3333CC"/>
                </a:solidFill>
              </a:rPr>
              <a:t>(personne(x)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assassiner(x,y))  </a:t>
            </a:r>
            <a:r>
              <a:rPr lang="fr-CA" altLang="ko-KR" sz="1600" i="1">
                <a:solidFill>
                  <a:srgbClr val="3333CC"/>
                </a:solidFill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37770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2 : planification de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tâches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49113" y="1006177"/>
            <a:ext cx="8369300" cy="5087159"/>
          </a:xfrm>
        </p:spPr>
        <p:txBody>
          <a:bodyPr/>
          <a:lstStyle/>
          <a:p>
            <a:r>
              <a:rPr lang="fr-FR" sz="1800" dirty="0">
                <a:ea typeface="ＭＳ Ｐゴシック" pitchFamily="34" charset="-128"/>
              </a:rPr>
              <a:t>On dit au robot quoi faire (le but)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exemple : transporter des objets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endroit à un autre</a:t>
            </a:r>
          </a:p>
          <a:p>
            <a:r>
              <a:rPr lang="fr-FR" sz="1800" dirty="0">
                <a:ea typeface="ＭＳ Ｐゴシック" pitchFamily="34" charset="-128"/>
              </a:rPr>
              <a:t>La liste des opérations à faire pour accomplir le but n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est pas codée d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avance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le robot utilise un planificateur pour déterminer la politique à suivre (la séquence d’actions actions à exécuter)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Certains algorithmes de planification utiliser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langage logique pour modéliser les actions primitives du robot et représenter les états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algorithme d’optimisation pour calculer un plan</a:t>
            </a:r>
          </a:p>
        </p:txBody>
      </p:sp>
      <p:sp>
        <p:nvSpPr>
          <p:cNvPr id="30723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072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072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2EB170-2645-47FB-99F3-BAF4F1EB90E6}" type="slidenum">
              <a:rPr lang="en-US" altLang="ko-KR" sz="1400">
                <a:latin typeface="Calibri" pitchFamily="34" charset="0"/>
              </a:rPr>
              <a:pPr eaLnBrk="1" hangingPunct="1"/>
              <a:t>6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30724" name="Group 54"/>
          <p:cNvGrpSpPr>
            <a:grpSpLocks/>
          </p:cNvGrpSpPr>
          <p:nvPr/>
        </p:nvGrpSpPr>
        <p:grpSpPr bwMode="auto">
          <a:xfrm>
            <a:off x="1930400" y="4216699"/>
            <a:ext cx="5762625" cy="1944687"/>
            <a:chOff x="249" y="754"/>
            <a:chExt cx="3630" cy="1225"/>
          </a:xfrm>
        </p:grpSpPr>
        <p:grpSp>
          <p:nvGrpSpPr>
            <p:cNvPr id="3072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3074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600"/>
              </a:p>
            </p:txBody>
          </p:sp>
          <p:sp>
            <p:nvSpPr>
              <p:cNvPr id="3074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4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3076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3075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5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5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3076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3076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3075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3075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3072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endParaRPr lang="en-CA" sz="1600"/>
            </a:p>
          </p:txBody>
        </p:sp>
        <p:sp>
          <p:nvSpPr>
            <p:cNvPr id="12295" name="Text Box 31"/>
            <p:cNvSpPr txBox="1">
              <a:spLocks noChangeArrowheads="1"/>
            </p:cNvSpPr>
            <p:nvPr/>
          </p:nvSpPr>
          <p:spPr bwMode="auto">
            <a:xfrm>
              <a:off x="300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r1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6" name="Text Box 32"/>
            <p:cNvSpPr txBox="1">
              <a:spLocks noChangeArrowheads="1"/>
            </p:cNvSpPr>
            <p:nvPr/>
          </p:nvSpPr>
          <p:spPr bwMode="auto">
            <a:xfrm>
              <a:off x="1207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r2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7" name="Text Box 33"/>
            <p:cNvSpPr txBox="1">
              <a:spLocks noChangeArrowheads="1"/>
            </p:cNvSpPr>
            <p:nvPr/>
          </p:nvSpPr>
          <p:spPr bwMode="auto">
            <a:xfrm>
              <a:off x="334" y="1631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c1 (corridor)</a:t>
              </a:r>
            </a:p>
          </p:txBody>
        </p:sp>
        <p:sp>
          <p:nvSpPr>
            <p:cNvPr id="12298" name="Text Box 34"/>
            <p:cNvSpPr txBox="1">
              <a:spLocks noChangeArrowheads="1"/>
            </p:cNvSpPr>
            <p:nvPr/>
          </p:nvSpPr>
          <p:spPr bwMode="auto">
            <a:xfrm>
              <a:off x="3028" y="769"/>
              <a:ext cx="6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r4 (cuisine)</a:t>
              </a:r>
            </a:p>
          </p:txBody>
        </p:sp>
        <p:sp>
          <p:nvSpPr>
            <p:cNvPr id="12299" name="Text Box 35"/>
            <p:cNvSpPr txBox="1">
              <a:spLocks noChangeArrowheads="1"/>
            </p:cNvSpPr>
            <p:nvPr/>
          </p:nvSpPr>
          <p:spPr bwMode="auto">
            <a:xfrm>
              <a:off x="2073" y="769"/>
              <a:ext cx="6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r3 (s. </a:t>
              </a:r>
              <a:r>
                <a:rPr lang="en-CA" sz="1600" dirty="0" err="1">
                  <a:latin typeface="+mn-lt"/>
                </a:rPr>
                <a:t>bain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300" name="Text Box 36"/>
            <p:cNvSpPr txBox="1">
              <a:spLocks noChangeArrowheads="1"/>
            </p:cNvSpPr>
            <p:nvPr/>
          </p:nvSpPr>
          <p:spPr bwMode="auto">
            <a:xfrm>
              <a:off x="2148" y="1585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c2 (corridor)</a:t>
              </a:r>
            </a:p>
          </p:txBody>
        </p:sp>
        <p:sp>
          <p:nvSpPr>
            <p:cNvPr id="12301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4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solidFill>
                    <a:schemeClr val="accent2"/>
                  </a:solidFill>
                  <a:latin typeface="+mn-lt"/>
                </a:rPr>
                <a:t>Smith</a:t>
              </a:r>
            </a:p>
          </p:txBody>
        </p:sp>
        <p:sp>
          <p:nvSpPr>
            <p:cNvPr id="12302" name="Text Box 38"/>
            <p:cNvSpPr txBox="1">
              <a:spLocks noChangeArrowheads="1"/>
            </p:cNvSpPr>
            <p:nvPr/>
          </p:nvSpPr>
          <p:spPr bwMode="auto">
            <a:xfrm>
              <a:off x="1194" y="1571"/>
              <a:ext cx="6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r>
                <a:rPr lang="en-CA" sz="1600" i="1">
                  <a:solidFill>
                    <a:schemeClr val="accent2"/>
                  </a:solidFill>
                  <a:latin typeface="Calibri" pitchFamily="34" charset="0"/>
                </a:rPr>
                <a:t>Infirmière</a:t>
              </a:r>
            </a:p>
          </p:txBody>
        </p:sp>
        <p:sp>
          <p:nvSpPr>
            <p:cNvPr id="12303" name="Text Box 40"/>
            <p:cNvSpPr txBox="1">
              <a:spLocks noChangeArrowheads="1"/>
            </p:cNvSpPr>
            <p:nvPr/>
          </p:nvSpPr>
          <p:spPr bwMode="auto">
            <a:xfrm>
              <a:off x="596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d11</a:t>
              </a:r>
            </a:p>
          </p:txBody>
        </p:sp>
        <p:sp>
          <p:nvSpPr>
            <p:cNvPr id="12304" name="Text Box 41"/>
            <p:cNvSpPr txBox="1">
              <a:spLocks noChangeArrowheads="1"/>
            </p:cNvSpPr>
            <p:nvPr/>
          </p:nvSpPr>
          <p:spPr bwMode="auto">
            <a:xfrm>
              <a:off x="1549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d12</a:t>
              </a:r>
            </a:p>
          </p:txBody>
        </p:sp>
        <p:sp>
          <p:nvSpPr>
            <p:cNvPr id="12305" name="Text Box 42"/>
            <p:cNvSpPr txBox="1">
              <a:spLocks noChangeArrowheads="1"/>
            </p:cNvSpPr>
            <p:nvPr/>
          </p:nvSpPr>
          <p:spPr bwMode="auto">
            <a:xfrm>
              <a:off x="2410" y="1162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d23</a:t>
              </a:r>
            </a:p>
          </p:txBody>
        </p:sp>
        <p:sp>
          <p:nvSpPr>
            <p:cNvPr id="12306" name="Text Box 43"/>
            <p:cNvSpPr txBox="1">
              <a:spLocks noChangeArrowheads="1"/>
            </p:cNvSpPr>
            <p:nvPr/>
          </p:nvSpPr>
          <p:spPr bwMode="auto">
            <a:xfrm>
              <a:off x="3318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d24</a:t>
              </a:r>
            </a:p>
          </p:txBody>
        </p:sp>
        <p:pic>
          <p:nvPicPr>
            <p:cNvPr id="30741" name="Picture 50" descr="c011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2518" y="39513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</a:t>
            </a: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: réduire la porte de </a:t>
            </a:r>
            <a:r>
              <a:rPr lang="fr-CA" altLang="ko-KR" sz="28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6" name="Rectangle 1030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789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789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9B8B-0A00-4B7D-89E2-62C5E394A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  <p:sp>
        <p:nvSpPr>
          <p:cNvPr id="26214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3518" y="1200959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assassiner(x,y)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2148" name="Line 1028"/>
          <p:cNvSpPr>
            <a:spLocks noChangeShapeType="1"/>
          </p:cNvSpPr>
          <p:nvPr/>
        </p:nvSpPr>
        <p:spPr bwMode="auto">
          <a:xfrm>
            <a:off x="46173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2151" name="Rectangle 1031"/>
          <p:cNvSpPr>
            <a:spLocks noChangeArrowheads="1"/>
          </p:cNvSpPr>
          <p:nvPr/>
        </p:nvSpPr>
        <p:spPr bwMode="auto">
          <a:xfrm>
            <a:off x="197718" y="1200959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(</a:t>
            </a:r>
            <a:r>
              <a:rPr lang="fr-CA" altLang="ko-KR" sz="1600" i="1">
                <a:solidFill>
                  <a:srgbClr val="3333CC"/>
                </a:solidFill>
              </a:rPr>
              <a:t>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27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756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3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5171768" y="1518383"/>
            <a:ext cx="3668750" cy="3836335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(x1)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(x1))</a:t>
            </a:r>
            <a:endParaRPr lang="fr-CA" altLang="ko-KR" sz="1600" i="1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(x2,x3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romain(x4)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(x4,Cesar)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i="1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8914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891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30D67-E5D9-4A3C-9AA6-4640046DE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61</a:t>
            </a:fld>
            <a:endParaRPr lang="fr-CA"/>
          </a:p>
        </p:txBody>
      </p:sp>
      <p:sp>
        <p:nvSpPr>
          <p:cNvPr id="263172" name="Line 4"/>
          <p:cNvSpPr>
            <a:spLocks noChangeShapeType="1"/>
          </p:cNvSpPr>
          <p:nvPr/>
        </p:nvSpPr>
        <p:spPr bwMode="auto">
          <a:xfrm>
            <a:off x="4801918" y="1414178"/>
            <a:ext cx="0" cy="46762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382318" y="1642778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i="1" dirty="0">
                <a:solidFill>
                  <a:srgbClr val="3333CC"/>
                </a:solidFill>
              </a:rPr>
              <a:t>(x)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rgbClr val="3333CC"/>
                </a:solidFill>
              </a:rPr>
              <a:t>(x))</a:t>
            </a:r>
            <a:endParaRPr lang="fr-CA" altLang="ko-KR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xy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latinLnBrk="1">
              <a:spcBef>
                <a:spcPct val="20000"/>
              </a:spcBef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</a:t>
            </a:r>
            <a:r>
              <a:rPr lang="fr-CA" altLang="ko-KR" sz="1600" i="1" dirty="0">
                <a:solidFill>
                  <a:srgbClr val="3333CC"/>
                </a:solidFill>
              </a:rPr>
              <a:t>personne(x)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   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</a:rPr>
              <a:t>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87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1329" y="394188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4 : éliminer les quantificateurs existentiels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44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525253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9938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60A88-81E2-49A4-B015-73E91CDBC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62</a:t>
            </a:fld>
            <a:endParaRPr lang="fr-CA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200325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 f1(x2)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en-US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4648200" y="1124125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228600" y="1124125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>
                <a:solidFill>
                  <a:srgbClr val="3333CC"/>
                </a:solidFill>
              </a:rPr>
              <a:t>(x2,x3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24832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5 : mettre les formules en forme prenex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0962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096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513DA-6CAC-412B-93F1-FE0A476C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63</a:t>
            </a:fld>
            <a:endParaRPr lang="fr-CA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  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5220" name="Line 4"/>
          <p:cNvSpPr>
            <a:spLocks noChangeShapeType="1"/>
          </p:cNvSpPr>
          <p:nvPr/>
        </p:nvSpPr>
        <p:spPr bwMode="auto">
          <a:xfrm>
            <a:off x="4648200" y="1373487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40967" name="Text Box 5"/>
          <p:cNvSpPr txBox="1">
            <a:spLocks noChangeArrowheads="1"/>
          </p:cNvSpPr>
          <p:nvPr/>
        </p:nvSpPr>
        <p:spPr bwMode="auto">
          <a:xfrm>
            <a:off x="8077200" y="61722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 sz="1600">
                <a:solidFill>
                  <a:srgbClr val="000000"/>
                </a:solidFill>
              </a:rPr>
              <a:t>51</a:t>
            </a: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>
                <a:solidFill>
                  <a:srgbClr val="3333CC"/>
                </a:solidFill>
              </a:rPr>
              <a:t>(x2, f1(x2)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5224" name="Text Box 8"/>
          <p:cNvSpPr txBox="1">
            <a:spLocks noChangeArrowheads="1"/>
          </p:cNvSpPr>
          <p:nvPr/>
        </p:nvSpPr>
        <p:spPr bwMode="auto">
          <a:xfrm>
            <a:off x="1143000" y="5488287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42159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0" grpId="0" animBg="1"/>
      <p:bldP spid="2652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0319" y="58553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6 : mettre la matrice sous forme normale conjonctive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92" name="Rectangle 6"/>
          <p:cNvSpPr>
            <a:spLocks noGrp="1" noChangeArrowheads="1"/>
          </p:cNvSpPr>
          <p:nvPr>
            <p:ph idx="1"/>
          </p:nvPr>
        </p:nvSpPr>
        <p:spPr>
          <a:xfrm>
            <a:off x="470319" y="1718200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198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11416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198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A84C7-434A-4103-B55C-3EBCA55E4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64</a:t>
            </a:fld>
            <a:endParaRPr lang="fr-CA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65966" y="1317072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8292" name="Line 4"/>
          <p:cNvSpPr>
            <a:spLocks noChangeShapeType="1"/>
          </p:cNvSpPr>
          <p:nvPr/>
        </p:nvSpPr>
        <p:spPr bwMode="auto">
          <a:xfrm>
            <a:off x="4661319" y="1317072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8295" name="Rectangle 7"/>
          <p:cNvSpPr>
            <a:spLocks noChangeArrowheads="1"/>
          </p:cNvSpPr>
          <p:nvPr/>
        </p:nvSpPr>
        <p:spPr bwMode="auto">
          <a:xfrm>
            <a:off x="241719" y="131707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8296" name="Text Box 8"/>
          <p:cNvSpPr txBox="1">
            <a:spLocks noChangeArrowheads="1"/>
          </p:cNvSpPr>
          <p:nvPr/>
        </p:nvSpPr>
        <p:spPr bwMode="auto">
          <a:xfrm>
            <a:off x="1028699" y="5481954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25321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  <p:bldP spid="26829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7 : éliminer les quantificateurs universels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6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74615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301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4E121-73E7-4818-8789-4FA96CDC9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65</a:t>
            </a:fld>
            <a:endParaRPr lang="fr-CA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(x2, f1(x2))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6244" name="Line 4"/>
          <p:cNvSpPr>
            <a:spLocks noChangeShapeType="1"/>
          </p:cNvSpPr>
          <p:nvPr/>
        </p:nvSpPr>
        <p:spPr bwMode="auto">
          <a:xfrm>
            <a:off x="4648200" y="1373487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98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714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8 : éliminer les conjonctions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4040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09811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403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52996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403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46D9-CFDB-4080-AAFF-C1D26B159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66</a:t>
            </a:fld>
            <a:endParaRPr lang="fr-CA"/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0868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68" name="Line 4"/>
          <p:cNvSpPr>
            <a:spLocks noChangeShapeType="1"/>
          </p:cNvSpPr>
          <p:nvPr/>
        </p:nvSpPr>
        <p:spPr bwMode="auto">
          <a:xfrm>
            <a:off x="4648200" y="130868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228600" y="1308683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1143000" y="5194883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18289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8" grpId="0" animBg="1"/>
      <p:bldP spid="26727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8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9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6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5058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11852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505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CD1C-925D-4547-90D8-5B63C024B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67</a:t>
            </a:fld>
            <a:endParaRPr lang="fr-CA"/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15114" y="118536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16" name="Line 4"/>
          <p:cNvSpPr>
            <a:spLocks noChangeShapeType="1"/>
          </p:cNvSpPr>
          <p:nvPr/>
        </p:nvSpPr>
        <p:spPr bwMode="auto">
          <a:xfrm>
            <a:off x="4648200" y="1249959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382317" y="124858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20" name="Text Box 8"/>
          <p:cNvSpPr txBox="1">
            <a:spLocks noChangeArrowheads="1"/>
          </p:cNvSpPr>
          <p:nvPr/>
        </p:nvSpPr>
        <p:spPr bwMode="auto">
          <a:xfrm>
            <a:off x="1143000" y="5136159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376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6" grpId="0" animBg="1"/>
      <p:bldP spid="2693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1" y="66103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10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Ajouter les clauses de la </a:t>
            </a:r>
            <a:r>
              <a:rPr lang="fr-CA" altLang="ko-KR" sz="20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négation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l’expression à prouver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088" name="Rectangle 6"/>
          <p:cNvSpPr>
            <a:spLocks noGrp="1" noChangeArrowheads="1"/>
          </p:cNvSpPr>
          <p:nvPr>
            <p:ph idx="1"/>
          </p:nvPr>
        </p:nvSpPr>
        <p:spPr>
          <a:xfrm>
            <a:off x="554001" y="1419650"/>
            <a:ext cx="3652240" cy="580605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8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</p:txBody>
      </p:sp>
      <p:sp>
        <p:nvSpPr>
          <p:cNvPr id="4608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3FC42-83AA-4BC7-9F5D-2163775C3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68</a:t>
            </a:fld>
            <a:endParaRPr lang="fr-CA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41537" y="2074040"/>
            <a:ext cx="3878977" cy="3534937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 hait(Marcus, </a:t>
            </a:r>
            <a:r>
              <a:rPr lang="fr-CA" altLang="ko-KR" sz="1600" i="1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en-US" sz="1600" i="1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0340" name="Line 4"/>
          <p:cNvSpPr>
            <a:spLocks noChangeShapeType="1"/>
          </p:cNvSpPr>
          <p:nvPr/>
        </p:nvSpPr>
        <p:spPr bwMode="auto">
          <a:xfrm>
            <a:off x="4661581" y="139257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505625" y="2100288"/>
            <a:ext cx="3920406" cy="348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53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6318" y="469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11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Appliquer la résolution itérativement jusqu’à la clause vide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112" name="Rectangle 6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71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820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28DBC-1B9B-42AA-A1D0-FD30AA0C8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69</a:t>
            </a:fld>
            <a:endParaRPr lang="fr-CA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9083" y="107467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11. 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)hait(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12.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 assassiner(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14.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en-US" sz="1600" dirty="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endParaRPr lang="fr-CA" altLang="ko-KR" sz="1600" dirty="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16.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False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 1, 15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(clause vide)</a:t>
            </a:r>
            <a:endParaRPr lang="fr-CA" altLang="en-US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44649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197718" y="1200959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pompeien(Marcus)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3.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000000"/>
                </a:solidFill>
              </a:rPr>
              <a:t>pompeien(x1)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000000"/>
                </a:solidFill>
              </a:rPr>
              <a:t>(x1)</a:t>
            </a:r>
            <a:endParaRPr lang="fr-CA" altLang="ko-KR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>
                <a:solidFill>
                  <a:srgbClr val="0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5.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6.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000000"/>
                </a:solidFill>
              </a:rPr>
              <a:t> romain(x4)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000000"/>
                </a:solidFill>
              </a:rPr>
              <a:t>(x4,Cesar)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000000"/>
                </a:solidFill>
              </a:rPr>
              <a:t>personne(x5)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8. 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hait(Marcus, Cesar)</a:t>
            </a: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53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3 : Planification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291574" y="1699809"/>
            <a:ext cx="3515578" cy="3966084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Actions modélisées en </a:t>
            </a:r>
            <a:r>
              <a:rPr lang="fr-FR" i="1" dirty="0">
                <a:ea typeface="ＭＳ Ｐゴシック" pitchFamily="34" charset="-128"/>
              </a:rPr>
              <a:t>un langage logique</a:t>
            </a:r>
            <a:r>
              <a:rPr lang="fr-FR" dirty="0"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7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4340" name="Oval 3"/>
          <p:cNvSpPr>
            <a:spLocks noChangeArrowheads="1"/>
          </p:cNvSpPr>
          <p:nvPr/>
        </p:nvSpPr>
        <p:spPr bwMode="auto">
          <a:xfrm>
            <a:off x="4735473" y="1587223"/>
            <a:ext cx="2868613" cy="519112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latin typeface="+mn-lt"/>
                <a:ea typeface="굴림" charset="0"/>
                <a:cs typeface="굴림" charset="0"/>
              </a:rPr>
              <a:t>Actions (PDDL)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6103898" y="2090460"/>
            <a:ext cx="1588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CA">
              <a:latin typeface="+mn-lt"/>
              <a:ea typeface="굴림" charset="0"/>
              <a:cs typeface="굴림" charset="0"/>
            </a:endParaRPr>
          </a:p>
        </p:txBody>
      </p:sp>
      <p:grpSp>
        <p:nvGrpSpPr>
          <p:cNvPr id="32773" name="Group 37"/>
          <p:cNvGrpSpPr>
            <a:grpSpLocks/>
          </p:cNvGrpSpPr>
          <p:nvPr/>
        </p:nvGrpSpPr>
        <p:grpSpPr bwMode="auto">
          <a:xfrm>
            <a:off x="3871873" y="1352273"/>
            <a:ext cx="4537075" cy="4483100"/>
            <a:chOff x="1383" y="742"/>
            <a:chExt cx="2858" cy="2824"/>
          </a:xfrm>
        </p:grpSpPr>
        <p:sp>
          <p:nvSpPr>
            <p:cNvPr id="14344" name="Rectangle 4"/>
            <p:cNvSpPr>
              <a:spLocks noChangeArrowheads="1"/>
            </p:cNvSpPr>
            <p:nvPr/>
          </p:nvSpPr>
          <p:spPr bwMode="auto">
            <a:xfrm>
              <a:off x="2427" y="1422"/>
              <a:ext cx="816" cy="6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Fonction de</a:t>
              </a:r>
            </a:p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transition</a:t>
              </a:r>
            </a:p>
          </p:txBody>
        </p:sp>
        <p:grpSp>
          <p:nvGrpSpPr>
            <p:cNvPr id="32778" name="Group 35"/>
            <p:cNvGrpSpPr>
              <a:grpSpLocks/>
            </p:cNvGrpSpPr>
            <p:nvPr/>
          </p:nvGrpSpPr>
          <p:grpSpPr bwMode="auto">
            <a:xfrm>
              <a:off x="2381" y="2329"/>
              <a:ext cx="1134" cy="680"/>
              <a:chOff x="2381" y="2329"/>
              <a:chExt cx="1134" cy="680"/>
            </a:xfrm>
          </p:grpSpPr>
          <p:sp>
            <p:nvSpPr>
              <p:cNvPr id="14360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61" name="Text Box 13"/>
              <p:cNvSpPr txBox="1">
                <a:spLocks noChangeArrowheads="1"/>
              </p:cNvSpPr>
              <p:nvPr/>
            </p:nvSpPr>
            <p:spPr bwMode="auto">
              <a:xfrm>
                <a:off x="2385" y="2565"/>
                <a:ext cx="10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>
                    <a:latin typeface="+mn-lt"/>
                  </a:rPr>
                  <a:t>A* search</a:t>
                </a:r>
              </a:p>
            </p:txBody>
          </p:sp>
        </p:grpSp>
        <p:grpSp>
          <p:nvGrpSpPr>
            <p:cNvPr id="32779" name="Group 34"/>
            <p:cNvGrpSpPr>
              <a:grpSpLocks/>
            </p:cNvGrpSpPr>
            <p:nvPr/>
          </p:nvGrpSpPr>
          <p:grpSpPr bwMode="auto">
            <a:xfrm>
              <a:off x="2608" y="3009"/>
              <a:ext cx="680" cy="454"/>
              <a:chOff x="2608" y="3009"/>
              <a:chExt cx="680" cy="454"/>
            </a:xfrm>
          </p:grpSpPr>
          <p:sp>
            <p:nvSpPr>
              <p:cNvPr id="14357" name="Oval 9"/>
              <p:cNvSpPr>
                <a:spLocks noChangeArrowheads="1"/>
              </p:cNvSpPr>
              <p:nvPr/>
            </p:nvSpPr>
            <p:spPr bwMode="auto">
              <a:xfrm>
                <a:off x="2608" y="3236"/>
                <a:ext cx="680" cy="227"/>
              </a:xfrm>
              <a:prstGeom prst="ellipse">
                <a:avLst/>
              </a:prstGeom>
              <a:noFill/>
              <a:ln w="19050">
                <a:solidFill>
                  <a:srgbClr val="00D4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58" name="Rectangle 10"/>
              <p:cNvSpPr>
                <a:spLocks noChangeArrowheads="1"/>
              </p:cNvSpPr>
              <p:nvPr/>
            </p:nvSpPr>
            <p:spPr bwMode="auto">
              <a:xfrm>
                <a:off x="2653" y="3236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Plan</a:t>
                </a:r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47" name="Line 15"/>
            <p:cNvSpPr>
              <a:spLocks noChangeShapeType="1"/>
            </p:cNvSpPr>
            <p:nvPr/>
          </p:nvSpPr>
          <p:spPr bwMode="auto">
            <a:xfrm>
              <a:off x="2835" y="2102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81" name="Group 33"/>
            <p:cNvGrpSpPr>
              <a:grpSpLocks/>
            </p:cNvGrpSpPr>
            <p:nvPr/>
          </p:nvGrpSpPr>
          <p:grpSpPr bwMode="auto">
            <a:xfrm>
              <a:off x="3515" y="2601"/>
              <a:ext cx="635" cy="363"/>
              <a:chOff x="3515" y="2601"/>
              <a:chExt cx="635" cy="363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3651" y="2601"/>
                <a:ext cx="499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5" name="Rectangle 17"/>
              <p:cNvSpPr>
                <a:spLocks noChangeArrowheads="1"/>
              </p:cNvSpPr>
              <p:nvPr/>
            </p:nvSpPr>
            <p:spPr bwMode="auto">
              <a:xfrm>
                <a:off x="3684" y="2601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But</a:t>
                </a:r>
              </a:p>
            </p:txBody>
          </p:sp>
          <p:sp>
            <p:nvSpPr>
              <p:cNvPr id="14356" name="Line 18"/>
              <p:cNvSpPr>
                <a:spLocks noChangeShapeType="1"/>
              </p:cNvSpPr>
              <p:nvPr/>
            </p:nvSpPr>
            <p:spPr bwMode="auto">
              <a:xfrm flipH="1">
                <a:off x="3515" y="278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grpSp>
          <p:nvGrpSpPr>
            <p:cNvPr id="32782" name="Group 30"/>
            <p:cNvGrpSpPr>
              <a:grpSpLocks/>
            </p:cNvGrpSpPr>
            <p:nvPr/>
          </p:nvGrpSpPr>
          <p:grpSpPr bwMode="auto">
            <a:xfrm>
              <a:off x="1429" y="2341"/>
              <a:ext cx="952" cy="259"/>
              <a:chOff x="1429" y="2341"/>
              <a:chExt cx="952" cy="259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429" y="2341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2" name="Rectangle 8"/>
              <p:cNvSpPr>
                <a:spLocks noChangeArrowheads="1"/>
              </p:cNvSpPr>
              <p:nvPr/>
            </p:nvSpPr>
            <p:spPr bwMode="auto">
              <a:xfrm>
                <a:off x="1519" y="2341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État initial</a:t>
                </a:r>
              </a:p>
            </p:txBody>
          </p:sp>
          <p:sp>
            <p:nvSpPr>
              <p:cNvPr id="14353" name="Line 11"/>
              <p:cNvSpPr>
                <a:spLocks noChangeShapeType="1"/>
              </p:cNvSpPr>
              <p:nvPr/>
            </p:nvSpPr>
            <p:spPr bwMode="auto">
              <a:xfrm flipV="1">
                <a:off x="2245" y="2465"/>
                <a:ext cx="136" cy="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50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CA" sz="1800">
                <a:solidFill>
                  <a:schemeClr val="bg1"/>
                </a:solidFill>
                <a:latin typeface="+mn-lt"/>
                <a:ea typeface="굴림" charset="0"/>
                <a:cs typeface="굴림" charset="0"/>
              </a:endParaRPr>
            </a:p>
          </p:txBody>
        </p:sp>
      </p:grpSp>
    </p:spTree>
  </p:cSld>
  <p:clrMapOvr>
    <a:masterClrMapping/>
  </p:clrMapOvr>
  <p:transition advClick="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969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592365"/>
            <a:ext cx="3534936" cy="4326989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Qui hait César?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4813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84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2A742-CE04-48C4-9805-9B1A4E7B3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70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84250" y="1496066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28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Prouver  que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   Rep (x)).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>
            <a:off x="4114800" y="1115037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</a:t>
            </a:r>
            <a:r>
              <a:rPr lang="fr-CA" altLang="ko-KR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16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4915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32A4B-B39B-48D3-BB99-1065A133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71</a:t>
            </a:fld>
            <a:endParaRPr lang="fr-CA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11. loyal(Marcus,Cesar)hait(Marcus,Cesar)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12.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loyal(Marcus,Cesar)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 {x7=Marcus}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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 assassiner(Marcus,Cesar)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x6=Cesar}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14.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en-US" sz="160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16.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Rep(Marcus)</a:t>
            </a: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1,15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Réponse: Marcus</a:t>
            </a:r>
            <a:endParaRPr lang="fr-CA" altLang="en-US" sz="1600" b="1" i="1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2388" name="Line 4"/>
          <p:cNvSpPr>
            <a:spLocks noChangeShapeType="1"/>
          </p:cNvSpPr>
          <p:nvPr/>
        </p:nvSpPr>
        <p:spPr bwMode="auto">
          <a:xfrm>
            <a:off x="44958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2391" name="Rectangle 7"/>
          <p:cNvSpPr>
            <a:spLocks noChangeArrowheads="1"/>
          </p:cNvSpPr>
          <p:nvPr/>
        </p:nvSpPr>
        <p:spPr bwMode="auto">
          <a:xfrm>
            <a:off x="228600" y="914400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3.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000000"/>
                </a:solidFill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endParaRPr lang="fr-CA" altLang="ko-KR" sz="16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 dirty="0">
                <a:solidFill>
                  <a:srgbClr val="000000"/>
                </a:solidFill>
              </a:rPr>
              <a:t>(</a:t>
            </a:r>
            <a:r>
              <a:rPr lang="fr-CA" altLang="ko-KR" sz="1600" dirty="0" err="1">
                <a:solidFill>
                  <a:srgbClr val="000000"/>
                </a:solidFill>
              </a:rPr>
              <a:t>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5.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6.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000000"/>
                </a:solidFill>
              </a:rPr>
              <a:t> romain(x4)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000000"/>
                </a:solidFill>
              </a:rPr>
              <a:t>(x4,Cesar)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000000"/>
                </a:solidFill>
              </a:rPr>
              <a:t>personne(x5)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8. assassiner(</a:t>
            </a:r>
            <a:r>
              <a:rPr lang="fr-CA" altLang="ko-KR" sz="1600" dirty="0" err="1">
                <a:solidFill>
                  <a:srgbClr val="000000"/>
                </a:solidFill>
              </a:rPr>
              <a:t>Marcus,Cesar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hait(x7,Cesar)  </a:t>
            </a:r>
            <a:r>
              <a:rPr lang="fr-CA" altLang="ko-KR" sz="1600" b="1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ko-KR" sz="1600" b="1" i="1" dirty="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La 9</a:t>
            </a:r>
            <a:r>
              <a:rPr lang="fr-CA" altLang="en-US" sz="1600" i="1" u="sng" baseline="300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ème</a:t>
            </a: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  clause est obtenue comme suit</a:t>
            </a: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: 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- la clause à prouver est :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sa négation est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ce qui donne après </a:t>
            </a:r>
            <a:r>
              <a:rPr lang="fr-CA" altLang="ko-KR" sz="1600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standaradisation</a:t>
            </a:r>
            <a:endParaRPr lang="fr-CA" altLang="ko-KR" sz="1600" i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  des variables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hait(x</a:t>
            </a:r>
            <a:r>
              <a:rPr lang="fr-CA" altLang="ko-KR" sz="1600" i="1" baseline="-250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,Cesar)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on ajoute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en-US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47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26278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traiter l’égalité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8786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La logique du premier ordre inclue normalement la notion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égalité (indiquée par le symbole « = ») entre les termes</a:t>
            </a:r>
          </a:p>
          <a:p>
            <a:r>
              <a:rPr lang="fr-FR" dirty="0">
                <a:ea typeface="ＭＳ Ｐゴシック" pitchFamily="34" charset="-128"/>
              </a:rPr>
              <a:t>Une façon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est de la définir avec plusieurs formules qui décrivent le concept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(symétrie, transitivité, etc.)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on peut alors utiliser la preuve par résolution</a:t>
            </a:r>
          </a:p>
          <a:p>
            <a:r>
              <a:rPr lang="fr-FR" dirty="0">
                <a:ea typeface="ＭＳ Ｐゴシック" pitchFamily="34" charset="-128"/>
              </a:rPr>
              <a:t>Pour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autres façons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égalité, voir la section 9.5.5 du livre</a:t>
            </a:r>
          </a:p>
          <a:p>
            <a:endParaRPr lang="fr-CA" b="1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Certains systèmes logiques utilisent </a:t>
            </a:r>
            <a:r>
              <a:rPr lang="fr-CA" b="1" dirty="0">
                <a:ea typeface="ＭＳ Ｐゴシック" pitchFamily="34" charset="-128"/>
              </a:rPr>
              <a:t>la </a:t>
            </a:r>
            <a:r>
              <a:rPr lang="fr-FR" b="1" dirty="0">
                <a:ea typeface="ＭＳ Ｐゴシック" pitchFamily="34" charset="-128"/>
              </a:rPr>
              <a:t>supposition des noms uniques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unique-</a:t>
            </a:r>
            <a:r>
              <a:rPr lang="fr-FR" b="1" i="1" dirty="0" err="1">
                <a:ea typeface="ＭＳ Ｐゴシック" pitchFamily="34" charset="-128"/>
              </a:rPr>
              <a:t>names</a:t>
            </a:r>
            <a:r>
              <a:rPr lang="fr-FR" b="1" i="1" dirty="0">
                <a:ea typeface="ＭＳ Ｐゴシック" pitchFamily="34" charset="-128"/>
              </a:rPr>
              <a:t> </a:t>
            </a:r>
            <a:r>
              <a:rPr lang="fr-FR" b="1" i="1" dirty="0" err="1">
                <a:ea typeface="ＭＳ Ｐゴシック" pitchFamily="34" charset="-128"/>
              </a:rPr>
              <a:t>assumption</a:t>
            </a:r>
            <a:r>
              <a:rPr lang="fr-FR" dirty="0">
                <a:ea typeface="ＭＳ Ｐゴシック" pitchFamily="34" charset="-128"/>
              </a:rPr>
              <a:t>) :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deux constantes ayant un symbole différent sont en fait des entités différentes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on ne désignera pas une même personne sous deux noms différents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187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87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87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3A571F-21D0-4424-92B7-691FDA43F452}" type="slidenum">
              <a:rPr lang="en-US" altLang="ko-KR" sz="1400">
                <a:latin typeface="Calibri" pitchFamily="34" charset="0"/>
              </a:rPr>
              <a:pPr eaLnBrk="1" hangingPunct="1"/>
              <a:t>72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domaine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9810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du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domaine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il n’y a pas de limite connue sur l’ensemble des objets</a:t>
            </a:r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Dans ce cas, on ne peut pas remplacer la quantification universelle par une conjonction très longue</a:t>
            </a:r>
          </a:p>
          <a:p>
            <a:pPr lvl="1" eaLnBrk="1" hangingPunct="1"/>
            <a:r>
              <a:rPr lang="fr-CA" altLang="ko-KR">
                <a:ea typeface="ＭＳ Ｐゴシック" pitchFamily="34" charset="-128"/>
                <a:sym typeface="Symbol" pitchFamily="18" charset="2"/>
              </a:rPr>
              <a:t>ex. : 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m</a:t>
            </a:r>
            <a:r>
              <a:rPr lang="fr-CA" altLang="ko-KR" i="1">
                <a:ea typeface="ＭＳ Ｐゴシック" pitchFamily="34" charset="-128"/>
              </a:rPr>
              <a:t>ortel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  veut dire que toutes les personnes </a:t>
            </a:r>
            <a:r>
              <a:rPr lang="fr-CA" altLang="ko-KR" b="1">
                <a:ea typeface="ＭＳ Ｐゴシック" pitchFamily="34" charset="-128"/>
              </a:rPr>
              <a:t>qui ont existées ou vont exister </a:t>
            </a:r>
            <a:r>
              <a:rPr lang="fr-CA" altLang="ko-KR">
                <a:ea typeface="ＭＳ Ｐゴシック" pitchFamily="34" charset="-128"/>
              </a:rPr>
              <a:t>sont mortelles</a:t>
            </a:r>
            <a:endParaRPr lang="fr-CA" altLang="ko-KR" i="1">
              <a:ea typeface="ＭＳ Ｐゴシック" pitchFamily="34" charset="-128"/>
            </a:endParaRPr>
          </a:p>
          <a:p>
            <a:pPr eaLnBrk="1" hangingPunct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Certains logiciels de raisonnement logique vont plutôt supposer un domaine fermé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on doit alors définir explicitement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ensemble des objets de notre « monde »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une longue conjonction exhaustive et la quantification universelle sont alors équivalentes</a:t>
            </a:r>
            <a:endParaRPr lang="fr-CA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>
                <a:ea typeface="ＭＳ Ｐゴシック" pitchFamily="34" charset="-128"/>
                <a:sym typeface="Symbol" pitchFamily="18" charset="2"/>
              </a:rPr>
              <a:t>Un raisonnement similaire s</a:t>
            </a:r>
            <a:r>
              <a:rPr lang="fr-CA" altLang="fr-FR">
                <a:ea typeface="ＭＳ Ｐゴシック" pitchFamily="34" charset="-128"/>
                <a:sym typeface="Symbol" pitchFamily="18" charset="2"/>
              </a:rPr>
              <a:t>’</a:t>
            </a:r>
            <a:r>
              <a:rPr lang="fr-CA">
                <a:ea typeface="ＭＳ Ｐゴシック" pitchFamily="34" charset="-128"/>
                <a:sym typeface="Symbol" pitchFamily="18" charset="2"/>
              </a:rPr>
              <a:t>applique pour la quantification existentielle</a:t>
            </a:r>
            <a:r>
              <a:rPr lang="fr-CA">
                <a:ea typeface="ＭＳ Ｐゴシック" pitchFamily="34" charset="-128"/>
              </a:rPr>
              <a:t> </a:t>
            </a:r>
            <a:endParaRPr lang="fr-FR">
              <a:ea typeface="ＭＳ Ｐゴシック" pitchFamily="34" charset="-128"/>
            </a:endParaRPr>
          </a:p>
        </p:txBody>
      </p:sp>
      <p:sp>
        <p:nvSpPr>
          <p:cNvPr id="1198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98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98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20388B1-96AB-41D4-B723-A09F1C073098}" type="slidenum">
              <a:rPr lang="en-US" altLang="ko-KR" sz="1400">
                <a:latin typeface="Calibri" pitchFamily="34" charset="0"/>
              </a:rPr>
              <a:pPr eaLnBrk="1" hangingPunct="1"/>
              <a:t>73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monde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083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de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monde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n’est pas dans la base de formules, ceci n’implique pas que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est vraie</a:t>
            </a:r>
            <a:endParaRPr lang="fr-CA" altLang="ko-KR">
              <a:ea typeface="ＭＳ Ｐゴシック" pitchFamily="34" charset="-128"/>
            </a:endParaRPr>
          </a:p>
          <a:p>
            <a:pPr lvl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Là encore, certains logiciels de raisonnement logique vont plutôt supposer le contraire, c.-à-d. un domaine fermé</a:t>
            </a:r>
          </a:p>
          <a:p>
            <a:pPr eaLnBrk="1" hangingPunct="1"/>
            <a:endParaRPr lang="fr-CA">
              <a:ea typeface="ＭＳ Ｐゴシック" pitchFamily="34" charset="-128"/>
            </a:endParaRPr>
          </a:p>
          <a:p>
            <a:pPr eaLnBrk="1" hangingPunct="1"/>
            <a:r>
              <a:rPr lang="fr-CA" b="1">
                <a:ea typeface="ＭＳ Ｐゴシック" pitchFamily="34" charset="-128"/>
              </a:rPr>
              <a:t>Prolog</a:t>
            </a:r>
            <a:r>
              <a:rPr lang="fr-CA">
                <a:ea typeface="ＭＳ Ｐゴシック" pitchFamily="34" charset="-128"/>
              </a:rPr>
              <a:t> est un exemple de langage logique qui suppose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noms uniques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unique-names assumption)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domaine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closed-world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FR" b="1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monde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domain closure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CA" b="1">
              <a:ea typeface="ＭＳ Ｐゴシック" pitchFamily="34" charset="-128"/>
            </a:endParaRPr>
          </a:p>
          <a:p>
            <a:pPr eaLnBrk="1" hangingPunct="1"/>
            <a:r>
              <a:rPr lang="fr-CA">
                <a:ea typeface="ＭＳ Ｐゴシック" pitchFamily="34" charset="-128"/>
              </a:rPr>
              <a:t>Ces suppositions sont appelées </a:t>
            </a:r>
            <a:r>
              <a:rPr lang="fr-CA" b="1">
                <a:ea typeface="ＭＳ Ｐゴシック" pitchFamily="34" charset="-128"/>
              </a:rPr>
              <a:t>sémantiques des bases de données</a:t>
            </a:r>
            <a:endParaRPr lang="fr-FR" b="1">
              <a:ea typeface="ＭＳ Ｐゴシック" pitchFamily="34" charset="-128"/>
            </a:endParaRPr>
          </a:p>
        </p:txBody>
      </p:sp>
      <p:sp>
        <p:nvSpPr>
          <p:cNvPr id="12083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08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08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DC360-C9B0-4776-94B8-AAE41F65B1BA}" type="slidenum">
              <a:rPr lang="en-US" altLang="ko-KR" sz="1400">
                <a:latin typeface="Calibri" pitchFamily="34" charset="0"/>
              </a:rPr>
              <a:pPr eaLnBrk="1" hangingPunct="1"/>
              <a:t>74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satisfiabilité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1858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On a supposé que la base de connaissance initiale ne contenait pas de contradictions</a:t>
            </a:r>
          </a:p>
          <a:p>
            <a:pPr lvl="1"/>
            <a:r>
              <a:rPr lang="fr-FR">
                <a:ea typeface="ＭＳ Ｐゴシック" pitchFamily="34" charset="-128"/>
              </a:rPr>
              <a:t>ex. : elle ne contient pas </a:t>
            </a:r>
            <a:r>
              <a:rPr lang="fr-FR" i="1">
                <a:ea typeface="ＭＳ Ｐゴシック" pitchFamily="34" charset="-128"/>
              </a:rPr>
              <a:t>p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FR" i="1">
                <a:ea typeface="ＭＳ Ｐゴシック" pitchFamily="34" charset="-128"/>
              </a:rPr>
              <a:t>x</a:t>
            </a:r>
            <a:r>
              <a:rPr lang="fr-FR">
                <a:ea typeface="ＭＳ Ｐゴシック" pitchFamily="34" charset="-128"/>
              </a:rPr>
              <a:t>) et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>
                <a:ea typeface="ＭＳ Ｐゴシック" pitchFamily="34" charset="-128"/>
              </a:rPr>
              <a:t>p(x)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une conjonction de clauses (comme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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)) ne peut jamais être vraie, on dit qu’elle n’est pas </a:t>
            </a:r>
            <a:r>
              <a:rPr lang="fr-FR" altLang="ko-KR" b="1">
                <a:ea typeface="ＭＳ Ｐゴシック" pitchFamily="34" charset="-128"/>
              </a:rPr>
              <a:t>satisfaisable</a:t>
            </a:r>
            <a:endParaRPr lang="fr-FR" altLang="ko-KR">
              <a:ea typeface="ＭＳ Ｐゴシック" pitchFamily="34" charset="-128"/>
            </a:endParaRPr>
          </a:p>
          <a:p>
            <a:pPr lvl="1"/>
            <a:r>
              <a:rPr lang="fr-FR" altLang="ko-KR">
                <a:ea typeface="ＭＳ Ｐゴシック" pitchFamily="34" charset="-128"/>
              </a:rPr>
              <a:t>déterminer la satisfiabilité d’une conjonction de clauses est un problème </a:t>
            </a:r>
            <a:br>
              <a:rPr lang="fr-FR" altLang="ko-KR">
                <a:ea typeface="ＭＳ Ｐゴシック" pitchFamily="34" charset="-128"/>
              </a:rPr>
            </a:br>
            <a:r>
              <a:rPr lang="fr-FR" altLang="ko-KR">
                <a:ea typeface="ＭＳ Ｐゴシック" pitchFamily="34" charset="-128"/>
              </a:rPr>
              <a:t>NP-complet en général</a:t>
            </a:r>
          </a:p>
          <a:p>
            <a:pPr lvl="2"/>
            <a:r>
              <a:rPr lang="fr-FR" altLang="ko-KR" b="1">
                <a:ea typeface="ＭＳ Ｐゴシック" pitchFamily="34" charset="-128"/>
              </a:rPr>
              <a:t>3-SAT </a:t>
            </a:r>
            <a:r>
              <a:rPr lang="fr-FR" altLang="ko-KR">
                <a:ea typeface="ＭＳ Ｐゴシック" pitchFamily="34" charset="-128"/>
              </a:rPr>
              <a:t>: le problème de déterminer si une conjonction de clauses de 3 littéraux chacune est satisfaisable est le premier problème NP-complet ayant été découvert</a:t>
            </a:r>
          </a:p>
          <a:p>
            <a:pPr lvl="1"/>
            <a:endParaRPr lang="fr-FR">
              <a:ea typeface="ＭＳ Ｐゴシック" pitchFamily="34" charset="-128"/>
            </a:endParaRPr>
          </a:p>
          <a:p>
            <a:endParaRPr lang="fr-FR">
              <a:ea typeface="ＭＳ Ｐゴシック" pitchFamily="34" charset="-128"/>
            </a:endParaRPr>
          </a:p>
        </p:txBody>
      </p:sp>
      <p:sp>
        <p:nvSpPr>
          <p:cNvPr id="1218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18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18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BCE5BB2-B19E-40FB-AC4A-96C4F36C545C}" type="slidenum">
              <a:rPr lang="en-US" altLang="ko-KR" sz="1400">
                <a:latin typeface="Calibri" pitchFamily="34" charset="0"/>
              </a:rPr>
              <a:pPr eaLnBrk="1" hangingPunct="1"/>
              <a:t>75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automatisation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2882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Une procédure automatique de résolution consisterait à grandir constamment la base de connaissance en appliquant la règle de la résolution sur chaque paire de clause possible</a:t>
            </a:r>
          </a:p>
          <a:p>
            <a:pPr lvl="1"/>
            <a:r>
              <a:rPr lang="fr-FR">
                <a:ea typeface="ＭＳ Ｐゴシック" pitchFamily="34" charset="-128"/>
              </a:rPr>
              <a:t>aussitôt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génère la clause vide, on a réussit à déduire la clause requête</a:t>
            </a:r>
          </a:p>
          <a:p>
            <a:pPr lvl="1"/>
            <a:r>
              <a:rPr lang="fr-FR">
                <a:ea typeface="ＭＳ Ｐゴシック" pitchFamily="34" charset="-128"/>
              </a:rPr>
              <a:t>lorsqu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il n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est plus possible d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ajouter une nouvelle clause à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aide de la règle de résolution, on sait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ne peut déduire la clause requête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>
                <a:ea typeface="ＭＳ Ｐゴシック" pitchFamily="34" charset="-128"/>
              </a:rPr>
              <a:t>Cette procédure pourrait être très lente</a:t>
            </a:r>
          </a:p>
          <a:p>
            <a:pPr lvl="1"/>
            <a:r>
              <a:rPr lang="fr-FR">
                <a:ea typeface="ＭＳ Ｐゴシック" pitchFamily="34" charset="-128"/>
              </a:rPr>
              <a:t>voir la section 9.5.6 pour des stratégies pour faire des preuves plus efficacement</a:t>
            </a:r>
          </a:p>
          <a:p>
            <a:pPr lvl="1"/>
            <a:endParaRPr lang="fr-FR">
              <a:ea typeface="ＭＳ Ｐゴシック" pitchFamily="34" charset="-128"/>
            </a:endParaRPr>
          </a:p>
        </p:txBody>
      </p:sp>
      <p:sp>
        <p:nvSpPr>
          <p:cNvPr id="12288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28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28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FF2B62-8D1C-4BC6-8195-5DB3F46C085C}" type="slidenum">
              <a:rPr lang="en-US" altLang="ko-KR" sz="1400">
                <a:latin typeface="Calibri" pitchFamily="34" charset="0"/>
              </a:rPr>
              <a:pPr eaLnBrk="1" hangingPunct="1"/>
              <a:t>76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04775"/>
            <a:ext cx="8229600" cy="1139825"/>
          </a:xfrm>
        </p:spPr>
        <p:txBody>
          <a:bodyPr/>
          <a:lstStyle/>
          <a:p>
            <a:pPr eaLnBrk="1" hangingPunct="1"/>
            <a:r>
              <a:rPr lang="fr-CA" altLang="en-US" sz="3200" dirty="0">
                <a:solidFill>
                  <a:schemeClr val="tx2"/>
                </a:solidFill>
              </a:rPr>
              <a:t>Exemple</a:t>
            </a:r>
            <a:r>
              <a:rPr lang="fr-CA" altLang="en-US" sz="3200" dirty="0"/>
              <a:t> : Livraison de colis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8750" y="1196975"/>
            <a:ext cx="8429625" cy="6127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charset="0"/>
              <a:buNone/>
            </a:pPr>
            <a:r>
              <a:rPr lang="fr-CA" altLang="en-US" sz="2000"/>
              <a:t>Un robot doit recevoir des commandes de livraisons de colis et les exécuter.</a:t>
            </a:r>
          </a:p>
        </p:txBody>
      </p:sp>
      <p:grpSp>
        <p:nvGrpSpPr>
          <p:cNvPr id="8196" name="Group 54"/>
          <p:cNvGrpSpPr>
            <a:grpSpLocks/>
          </p:cNvGrpSpPr>
          <p:nvPr/>
        </p:nvGrpSpPr>
        <p:grpSpPr bwMode="auto">
          <a:xfrm>
            <a:off x="1143001" y="1676400"/>
            <a:ext cx="5486400" cy="1828800"/>
            <a:chOff x="249" y="754"/>
            <a:chExt cx="3630" cy="1225"/>
          </a:xfrm>
        </p:grpSpPr>
        <p:grpSp>
          <p:nvGrpSpPr>
            <p:cNvPr id="819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821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CA" altLang="en-US" sz="1600">
                  <a:latin typeface="Arial" charset="0"/>
                </a:endParaRPr>
              </a:p>
            </p:txBody>
          </p:sp>
          <p:sp>
            <p:nvSpPr>
              <p:cNvPr id="821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1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823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822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2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2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823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823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822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822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819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600">
                <a:latin typeface="Arial" charset="0"/>
              </a:endParaRPr>
            </a:p>
          </p:txBody>
        </p:sp>
        <p:sp>
          <p:nvSpPr>
            <p:cNvPr id="8199" name="Text Box 31"/>
            <p:cNvSpPr txBox="1">
              <a:spLocks noChangeArrowheads="1"/>
            </p:cNvSpPr>
            <p:nvPr/>
          </p:nvSpPr>
          <p:spPr bwMode="auto">
            <a:xfrm>
              <a:off x="249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r1 (chambre)</a:t>
              </a:r>
            </a:p>
          </p:txBody>
        </p:sp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1156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dirty="0">
                  <a:latin typeface="Arial" charset="0"/>
                </a:rPr>
                <a:t>r2 (</a:t>
              </a:r>
              <a:r>
                <a:rPr lang="en-CA" altLang="en-US" sz="1600" dirty="0" err="1">
                  <a:latin typeface="Arial" charset="0"/>
                </a:rPr>
                <a:t>chambre</a:t>
              </a:r>
              <a:r>
                <a:rPr lang="en-CA" altLang="en-US" sz="1600" dirty="0">
                  <a:latin typeface="Arial" charset="0"/>
                </a:rPr>
                <a:t>)</a:t>
              </a:r>
            </a:p>
          </p:txBody>
        </p:sp>
        <p:sp>
          <p:nvSpPr>
            <p:cNvPr id="8201" name="Text Box 33"/>
            <p:cNvSpPr txBox="1">
              <a:spLocks noChangeArrowheads="1"/>
            </p:cNvSpPr>
            <p:nvPr/>
          </p:nvSpPr>
          <p:spPr bwMode="auto">
            <a:xfrm>
              <a:off x="295" y="1631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c1 (corridor)</a:t>
              </a:r>
            </a:p>
          </p:txBody>
        </p:sp>
        <p:sp>
          <p:nvSpPr>
            <p:cNvPr id="8202" name="Text Box 34"/>
            <p:cNvSpPr txBox="1">
              <a:spLocks noChangeArrowheads="1"/>
            </p:cNvSpPr>
            <p:nvPr/>
          </p:nvSpPr>
          <p:spPr bwMode="auto">
            <a:xfrm>
              <a:off x="2971" y="769"/>
              <a:ext cx="75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r4 (cuisine)</a:t>
              </a:r>
            </a:p>
          </p:txBody>
        </p:sp>
        <p:sp>
          <p:nvSpPr>
            <p:cNvPr id="8203" name="Text Box 35"/>
            <p:cNvSpPr txBox="1">
              <a:spLocks noChangeArrowheads="1"/>
            </p:cNvSpPr>
            <p:nvPr/>
          </p:nvSpPr>
          <p:spPr bwMode="auto">
            <a:xfrm>
              <a:off x="2018" y="769"/>
              <a:ext cx="7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r3 (s. bain)</a:t>
              </a:r>
            </a:p>
          </p:txBody>
        </p:sp>
        <p:sp>
          <p:nvSpPr>
            <p:cNvPr id="8204" name="Text Box 36"/>
            <p:cNvSpPr txBox="1">
              <a:spLocks noChangeArrowheads="1"/>
            </p:cNvSpPr>
            <p:nvPr/>
          </p:nvSpPr>
          <p:spPr bwMode="auto">
            <a:xfrm>
              <a:off x="2109" y="1585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c2 (corridor)</a:t>
              </a:r>
            </a:p>
          </p:txBody>
        </p:sp>
        <p:sp>
          <p:nvSpPr>
            <p:cNvPr id="8205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1</a:t>
              </a:r>
            </a:p>
          </p:txBody>
        </p:sp>
        <p:sp>
          <p:nvSpPr>
            <p:cNvPr id="8206" name="Text Box 38"/>
            <p:cNvSpPr txBox="1">
              <a:spLocks noChangeArrowheads="1"/>
            </p:cNvSpPr>
            <p:nvPr/>
          </p:nvSpPr>
          <p:spPr bwMode="auto">
            <a:xfrm>
              <a:off x="332" y="998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2</a:t>
              </a:r>
            </a:p>
          </p:txBody>
        </p:sp>
        <p:sp>
          <p:nvSpPr>
            <p:cNvPr id="8207" name="Text Box 40"/>
            <p:cNvSpPr txBox="1">
              <a:spLocks noChangeArrowheads="1"/>
            </p:cNvSpPr>
            <p:nvPr/>
          </p:nvSpPr>
          <p:spPr bwMode="auto">
            <a:xfrm>
              <a:off x="612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d11</a:t>
              </a:r>
            </a:p>
          </p:txBody>
        </p:sp>
        <p:sp>
          <p:nvSpPr>
            <p:cNvPr id="8208" name="Text Box 41"/>
            <p:cNvSpPr txBox="1">
              <a:spLocks noChangeArrowheads="1"/>
            </p:cNvSpPr>
            <p:nvPr/>
          </p:nvSpPr>
          <p:spPr bwMode="auto">
            <a:xfrm>
              <a:off x="1565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d12</a:t>
              </a:r>
            </a:p>
          </p:txBody>
        </p:sp>
        <p:sp>
          <p:nvSpPr>
            <p:cNvPr id="8209" name="Text Box 42"/>
            <p:cNvSpPr txBox="1">
              <a:spLocks noChangeArrowheads="1"/>
            </p:cNvSpPr>
            <p:nvPr/>
          </p:nvSpPr>
          <p:spPr bwMode="auto">
            <a:xfrm>
              <a:off x="2426" y="1162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d23</a:t>
              </a:r>
            </a:p>
          </p:txBody>
        </p:sp>
        <p:sp>
          <p:nvSpPr>
            <p:cNvPr id="8210" name="Text Box 43"/>
            <p:cNvSpPr txBox="1">
              <a:spLocks noChangeArrowheads="1"/>
            </p:cNvSpPr>
            <p:nvPr/>
          </p:nvSpPr>
          <p:spPr bwMode="auto">
            <a:xfrm>
              <a:off x="3334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d24</a:t>
              </a:r>
            </a:p>
          </p:txBody>
        </p:sp>
        <p:pic>
          <p:nvPicPr>
            <p:cNvPr id="8211" name="Picture 50" descr="c0111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F925FB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779" y="3619502"/>
            <a:ext cx="5421622" cy="30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1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4842" y="152400"/>
            <a:ext cx="8193314" cy="758826"/>
          </a:xfrm>
        </p:spPr>
        <p:txBody>
          <a:bodyPr/>
          <a:lstStyle/>
          <a:p>
            <a:pPr eaLnBrk="1" hangingPunct="1"/>
            <a:r>
              <a:rPr lang="fr-CA" altLang="en-US" sz="3400" b="1" dirty="0"/>
              <a:t>Exemple  : Livrer des colis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84842" y="4724506"/>
            <a:ext cx="8458200" cy="1023763"/>
          </a:xfrm>
        </p:spPr>
        <p:txBody>
          <a:bodyPr>
            <a:normAutofit fontScale="92500"/>
          </a:bodyPr>
          <a:lstStyle/>
          <a:p>
            <a:r>
              <a:rPr lang="fr-CA" altLang="en-US" sz="1800" dirty="0"/>
              <a:t>Étant donné un </a:t>
            </a:r>
            <a:r>
              <a:rPr lang="fr-CA" altLang="en-US" sz="1800" b="1" dirty="0"/>
              <a:t>modèle d’actions </a:t>
            </a:r>
            <a:r>
              <a:rPr lang="fr-CA" altLang="en-US" sz="1800" dirty="0"/>
              <a:t>primitives (prendre un colis, relâcher un bloc, se déplacer d’une pièce à l’autre), </a:t>
            </a:r>
            <a:r>
              <a:rPr lang="fr-CA" altLang="en-US" sz="1800" b="1" dirty="0"/>
              <a:t>trouver un plan </a:t>
            </a:r>
            <a:r>
              <a:rPr lang="fr-CA" altLang="en-US" sz="1800" dirty="0"/>
              <a:t>pour attendre le but.</a:t>
            </a:r>
          </a:p>
          <a:p>
            <a:r>
              <a:rPr lang="fr-CA" altLang="en-US" sz="1800" dirty="0"/>
              <a:t>Le problème est transformé en un problème de </a:t>
            </a:r>
            <a:r>
              <a:rPr lang="fr-CA" altLang="en-US" sz="1800" b="1" dirty="0"/>
              <a:t>trouver un chemin </a:t>
            </a:r>
            <a:r>
              <a:rPr lang="fr-CA" altLang="en-US" sz="1800" dirty="0"/>
              <a:t>dans un </a:t>
            </a:r>
            <a:r>
              <a:rPr lang="fr-CA" altLang="en-US" sz="1800" b="1" dirty="0"/>
              <a:t>graphe dirigé</a:t>
            </a:r>
            <a:r>
              <a:rPr lang="fr-CA" altLang="en-US" sz="1800" dirty="0"/>
              <a:t>.</a:t>
            </a:r>
          </a:p>
          <a:p>
            <a:pPr lvl="1" eaLnBrk="1" hangingPunct="1"/>
            <a:endParaRPr lang="fr-CA" altLang="en-US" dirty="0"/>
          </a:p>
          <a:p>
            <a:pPr eaLnBrk="1" hangingPunct="1"/>
            <a:endParaRPr lang="fr-CA" altLang="en-US" sz="1800" dirty="0"/>
          </a:p>
          <a:p>
            <a:pPr eaLnBrk="1" hangingPunct="1"/>
            <a:endParaRPr lang="fr-CA" altLang="en-US" sz="1800" dirty="0"/>
          </a:p>
          <a:p>
            <a:pPr lvl="1" eaLnBrk="1" hangingPunct="1"/>
            <a:endParaRPr lang="fr-CA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34517" y="1859271"/>
            <a:ext cx="3755251" cy="227497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15"/>
          <p:cNvCxnSpPr/>
          <p:nvPr/>
        </p:nvCxnSpPr>
        <p:spPr>
          <a:xfrm rot="5400000">
            <a:off x="1407973" y="2717558"/>
            <a:ext cx="171657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" name="Straight Connector 6"/>
          <p:cNvCxnSpPr/>
          <p:nvPr/>
        </p:nvCxnSpPr>
        <p:spPr>
          <a:xfrm>
            <a:off x="434519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" name="Straight Connector 11"/>
          <p:cNvCxnSpPr/>
          <p:nvPr/>
        </p:nvCxnSpPr>
        <p:spPr>
          <a:xfrm>
            <a:off x="3789329" y="2949082"/>
            <a:ext cx="40044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1" name="Group 17"/>
          <p:cNvGrpSpPr/>
          <p:nvPr/>
        </p:nvGrpSpPr>
        <p:grpSpPr>
          <a:xfrm>
            <a:off x="1188678" y="1865556"/>
            <a:ext cx="400441" cy="1089808"/>
            <a:chOff x="1855437" y="2281561"/>
            <a:chExt cx="399495" cy="1038688"/>
          </a:xfrm>
        </p:grpSpPr>
        <p:cxnSp>
          <p:nvCxnSpPr>
            <p:cNvPr id="12" name="Straight Connector 7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cxnSp>
        <p:nvCxnSpPr>
          <p:cNvPr id="14" name="Straight Connector 9"/>
          <p:cNvCxnSpPr/>
          <p:nvPr/>
        </p:nvCxnSpPr>
        <p:spPr>
          <a:xfrm>
            <a:off x="2111924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5" name="Group 19"/>
          <p:cNvGrpSpPr/>
          <p:nvPr/>
        </p:nvGrpSpPr>
        <p:grpSpPr>
          <a:xfrm>
            <a:off x="2962872" y="1859271"/>
            <a:ext cx="400441" cy="1089808"/>
            <a:chOff x="3471177" y="2281561"/>
            <a:chExt cx="399495" cy="1038688"/>
          </a:xfrm>
        </p:grpSpPr>
        <p:cxnSp>
          <p:nvCxnSpPr>
            <p:cNvPr id="16" name="Straight Connector 10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8" name="TextBox 25"/>
          <p:cNvSpPr txBox="1"/>
          <p:nvPr/>
        </p:nvSpPr>
        <p:spPr>
          <a:xfrm>
            <a:off x="434519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9" name="TextBox 26"/>
          <p:cNvSpPr txBox="1"/>
          <p:nvPr/>
        </p:nvSpPr>
        <p:spPr>
          <a:xfrm>
            <a:off x="1366242" y="1770196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20" name="TextBox 27"/>
          <p:cNvSpPr txBox="1"/>
          <p:nvPr/>
        </p:nvSpPr>
        <p:spPr>
          <a:xfrm>
            <a:off x="2264307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1" name="TextBox 28"/>
          <p:cNvSpPr txBox="1"/>
          <p:nvPr/>
        </p:nvSpPr>
        <p:spPr>
          <a:xfrm>
            <a:off x="3125383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2" name="TextBox 29"/>
          <p:cNvSpPr txBox="1"/>
          <p:nvPr/>
        </p:nvSpPr>
        <p:spPr>
          <a:xfrm>
            <a:off x="434519" y="3448377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3602712" y="343467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" name="Oval 48"/>
          <p:cNvSpPr/>
          <p:nvPr/>
        </p:nvSpPr>
        <p:spPr>
          <a:xfrm>
            <a:off x="3319760" y="2163405"/>
            <a:ext cx="292963" cy="292963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49"/>
          <p:cNvSpPr/>
          <p:nvPr/>
        </p:nvSpPr>
        <p:spPr>
          <a:xfrm>
            <a:off x="2352094" y="2181160"/>
            <a:ext cx="292963" cy="292963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50"/>
          <p:cNvSpPr/>
          <p:nvPr/>
        </p:nvSpPr>
        <p:spPr>
          <a:xfrm>
            <a:off x="594316" y="2190038"/>
            <a:ext cx="292963" cy="292963"/>
          </a:xfrm>
          <a:prstGeom prst="ellipse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er 146"/>
          <p:cNvGrpSpPr/>
          <p:nvPr/>
        </p:nvGrpSpPr>
        <p:grpSpPr>
          <a:xfrm>
            <a:off x="5113049" y="1755033"/>
            <a:ext cx="3755253" cy="2370337"/>
            <a:chOff x="5073098" y="2322314"/>
            <a:chExt cx="3755253" cy="2370337"/>
          </a:xfrm>
        </p:grpSpPr>
        <p:sp>
          <p:nvSpPr>
            <p:cNvPr id="28" name="Rectangle 27"/>
            <p:cNvSpPr/>
            <p:nvPr/>
          </p:nvSpPr>
          <p:spPr>
            <a:xfrm>
              <a:off x="5073098" y="2417674"/>
              <a:ext cx="3755251" cy="227497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4"/>
            <p:cNvCxnSpPr/>
            <p:nvPr/>
          </p:nvCxnSpPr>
          <p:spPr>
            <a:xfrm rot="5400000">
              <a:off x="6046554" y="3275961"/>
              <a:ext cx="171657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0" name="Straight Connector 31"/>
            <p:cNvCxnSpPr/>
            <p:nvPr/>
          </p:nvCxnSpPr>
          <p:spPr>
            <a:xfrm>
              <a:off x="5073100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" name="Straight Connector 32"/>
            <p:cNvCxnSpPr/>
            <p:nvPr/>
          </p:nvCxnSpPr>
          <p:spPr>
            <a:xfrm>
              <a:off x="8427910" y="3507485"/>
              <a:ext cx="400441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2" name="Group 33"/>
            <p:cNvGrpSpPr/>
            <p:nvPr/>
          </p:nvGrpSpPr>
          <p:grpSpPr>
            <a:xfrm>
              <a:off x="5804602" y="2434777"/>
              <a:ext cx="400441" cy="1038688"/>
              <a:chOff x="1855437" y="2281561"/>
              <a:chExt cx="399495" cy="1038688"/>
            </a:xfrm>
          </p:grpSpPr>
          <p:cxnSp>
            <p:nvCxnSpPr>
              <p:cNvPr id="46" name="Straight Connector 34"/>
              <p:cNvCxnSpPr/>
              <p:nvPr/>
            </p:nvCxnSpPr>
            <p:spPr>
              <a:xfrm>
                <a:off x="185543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7" name="Straight Connector 35"/>
              <p:cNvCxnSpPr/>
              <p:nvPr/>
            </p:nvCxnSpPr>
            <p:spPr>
              <a:xfrm rot="5400000">
                <a:off x="1553592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33" name="Straight Connector 36"/>
            <p:cNvCxnSpPr/>
            <p:nvPr/>
          </p:nvCxnSpPr>
          <p:spPr>
            <a:xfrm>
              <a:off x="6750505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4" name="Group 37"/>
            <p:cNvGrpSpPr/>
            <p:nvPr/>
          </p:nvGrpSpPr>
          <p:grpSpPr>
            <a:xfrm>
              <a:off x="7601453" y="2441465"/>
              <a:ext cx="400441" cy="1038688"/>
              <a:chOff x="3471177" y="2281561"/>
              <a:chExt cx="399495" cy="1038688"/>
            </a:xfrm>
          </p:grpSpPr>
          <p:cxnSp>
            <p:nvCxnSpPr>
              <p:cNvPr id="44" name="Straight Connector 38"/>
              <p:cNvCxnSpPr/>
              <p:nvPr/>
            </p:nvCxnSpPr>
            <p:spPr>
              <a:xfrm>
                <a:off x="347117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5" name="Straight Connector 39"/>
              <p:cNvCxnSpPr/>
              <p:nvPr/>
            </p:nvCxnSpPr>
            <p:spPr>
              <a:xfrm rot="5400000">
                <a:off x="3142695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35" name="TextBox 40"/>
            <p:cNvSpPr txBox="1"/>
            <p:nvPr/>
          </p:nvSpPr>
          <p:spPr>
            <a:xfrm>
              <a:off x="5073100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6" name="TextBox 41"/>
            <p:cNvSpPr txBox="1"/>
            <p:nvPr/>
          </p:nvSpPr>
          <p:spPr>
            <a:xfrm>
              <a:off x="6004823" y="2328599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7" name="TextBox 42"/>
            <p:cNvSpPr txBox="1"/>
            <p:nvPr/>
          </p:nvSpPr>
          <p:spPr>
            <a:xfrm>
              <a:off x="6902888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8" name="TextBox 43"/>
            <p:cNvSpPr txBox="1"/>
            <p:nvPr/>
          </p:nvSpPr>
          <p:spPr>
            <a:xfrm>
              <a:off x="7763964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9" name="TextBox 44"/>
            <p:cNvSpPr txBox="1"/>
            <p:nvPr/>
          </p:nvSpPr>
          <p:spPr>
            <a:xfrm>
              <a:off x="5073100" y="4006780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</a:p>
          </p:txBody>
        </p:sp>
        <p:sp>
          <p:nvSpPr>
            <p:cNvPr id="40" name="TextBox 45"/>
            <p:cNvSpPr txBox="1"/>
            <p:nvPr/>
          </p:nvSpPr>
          <p:spPr>
            <a:xfrm>
              <a:off x="8241293" y="399307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41" name="Oval 51"/>
            <p:cNvSpPr/>
            <p:nvPr/>
          </p:nvSpPr>
          <p:spPr>
            <a:xfrm>
              <a:off x="7855412" y="2695175"/>
              <a:ext cx="292963" cy="292963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52"/>
            <p:cNvSpPr/>
            <p:nvPr/>
          </p:nvSpPr>
          <p:spPr>
            <a:xfrm>
              <a:off x="6081218" y="2730686"/>
              <a:ext cx="292963" cy="292963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53"/>
            <p:cNvSpPr/>
            <p:nvPr/>
          </p:nvSpPr>
          <p:spPr>
            <a:xfrm>
              <a:off x="8198038" y="2677420"/>
              <a:ext cx="292963" cy="29296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TextBox 54"/>
          <p:cNvSpPr txBox="1"/>
          <p:nvPr/>
        </p:nvSpPr>
        <p:spPr>
          <a:xfrm>
            <a:off x="341790" y="1305907"/>
            <a:ext cx="149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État initial</a:t>
            </a:r>
          </a:p>
        </p:txBody>
      </p:sp>
      <p:sp>
        <p:nvSpPr>
          <p:cNvPr id="49" name="TextBox 55"/>
          <p:cNvSpPr txBox="1"/>
          <p:nvPr/>
        </p:nvSpPr>
        <p:spPr>
          <a:xfrm>
            <a:off x="5077536" y="1408803"/>
            <a:ext cx="62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But</a:t>
            </a:r>
          </a:p>
        </p:txBody>
      </p:sp>
      <p:grpSp>
        <p:nvGrpSpPr>
          <p:cNvPr id="50" name="Group 57"/>
          <p:cNvGrpSpPr/>
          <p:nvPr/>
        </p:nvGrpSpPr>
        <p:grpSpPr>
          <a:xfrm>
            <a:off x="838770" y="3497465"/>
            <a:ext cx="941492" cy="562826"/>
            <a:chOff x="1513962" y="5391154"/>
            <a:chExt cx="941492" cy="562826"/>
          </a:xfrm>
        </p:grpSpPr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1614712" y="5511015"/>
              <a:ext cx="519384" cy="244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1" i="0" u="none" strike="noStrike" kern="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</a:rPr>
                <a:t>robot</a:t>
              </a:r>
              <a:endParaRPr kumimoji="0" lang="fr-CA" sz="3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2642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4483224" y="159798"/>
            <a:ext cx="1890944" cy="12695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Rectangle 119"/>
          <p:cNvSpPr/>
          <p:nvPr/>
        </p:nvSpPr>
        <p:spPr>
          <a:xfrm>
            <a:off x="4580878" y="272913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5014915" y="655599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580879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076695" y="758829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3"/>
          <p:cNvGrpSpPr/>
          <p:nvPr/>
        </p:nvGrpSpPr>
        <p:grpSpPr>
          <a:xfrm>
            <a:off x="4917137" y="275715"/>
            <a:ext cx="178546" cy="485915"/>
            <a:chOff x="1855437" y="2281561"/>
            <a:chExt cx="399495" cy="103868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/>
          <p:cNvCxnSpPr/>
          <p:nvPr/>
        </p:nvCxnSpPr>
        <p:spPr>
          <a:xfrm>
            <a:off x="5328787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27"/>
          <p:cNvGrpSpPr/>
          <p:nvPr/>
        </p:nvGrpSpPr>
        <p:grpSpPr>
          <a:xfrm>
            <a:off x="5708201" y="272913"/>
            <a:ext cx="178546" cy="485915"/>
            <a:chOff x="3471177" y="2281561"/>
            <a:chExt cx="399495" cy="1038688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Oval 130"/>
          <p:cNvSpPr/>
          <p:nvPr/>
        </p:nvSpPr>
        <p:spPr>
          <a:xfrm>
            <a:off x="5814061" y="275352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2" name="Oval 131"/>
          <p:cNvSpPr/>
          <p:nvPr/>
        </p:nvSpPr>
        <p:spPr>
          <a:xfrm>
            <a:off x="5382605" y="283268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3" name="Oval 132"/>
          <p:cNvSpPr/>
          <p:nvPr/>
        </p:nvSpPr>
        <p:spPr>
          <a:xfrm>
            <a:off x="4598861" y="28722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" name="Group 162"/>
          <p:cNvGrpSpPr/>
          <p:nvPr/>
        </p:nvGrpSpPr>
        <p:grpSpPr>
          <a:xfrm>
            <a:off x="4669654" y="949526"/>
            <a:ext cx="272719" cy="257838"/>
            <a:chOff x="1513962" y="5391154"/>
            <a:chExt cx="941492" cy="755190"/>
          </a:xfrm>
        </p:grpSpPr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08" name="Rounded Rectangle 207"/>
          <p:cNvSpPr/>
          <p:nvPr/>
        </p:nvSpPr>
        <p:spPr>
          <a:xfrm>
            <a:off x="115394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9" name="Rectangle 208"/>
          <p:cNvSpPr/>
          <p:nvPr/>
        </p:nvSpPr>
        <p:spPr>
          <a:xfrm>
            <a:off x="257438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0" name="Straight Connector 209"/>
          <p:cNvCxnSpPr/>
          <p:nvPr/>
        </p:nvCxnSpPr>
        <p:spPr>
          <a:xfrm rot="5400000">
            <a:off x="691475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57439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753255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212"/>
          <p:cNvGrpSpPr/>
          <p:nvPr/>
        </p:nvGrpSpPr>
        <p:grpSpPr>
          <a:xfrm>
            <a:off x="593697" y="2459622"/>
            <a:ext cx="178546" cy="485915"/>
            <a:chOff x="1855437" y="2281561"/>
            <a:chExt cx="399495" cy="1038688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Connector 215"/>
          <p:cNvCxnSpPr/>
          <p:nvPr/>
        </p:nvCxnSpPr>
        <p:spPr>
          <a:xfrm>
            <a:off x="1005347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16"/>
          <p:cNvGrpSpPr/>
          <p:nvPr/>
        </p:nvGrpSpPr>
        <p:grpSpPr>
          <a:xfrm>
            <a:off x="1384761" y="2456820"/>
            <a:ext cx="178546" cy="485915"/>
            <a:chOff x="3471177" y="2281561"/>
            <a:chExt cx="399495" cy="1038688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Oval 219"/>
          <p:cNvSpPr/>
          <p:nvPr/>
        </p:nvSpPr>
        <p:spPr>
          <a:xfrm>
            <a:off x="1490621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1" name="Oval 220"/>
          <p:cNvSpPr/>
          <p:nvPr/>
        </p:nvSpPr>
        <p:spPr>
          <a:xfrm>
            <a:off x="1059165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2" name="Oval 221"/>
          <p:cNvSpPr/>
          <p:nvPr/>
        </p:nvSpPr>
        <p:spPr>
          <a:xfrm>
            <a:off x="275421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" name="Group 222"/>
          <p:cNvGrpSpPr/>
          <p:nvPr/>
        </p:nvGrpSpPr>
        <p:grpSpPr>
          <a:xfrm rot="16200000">
            <a:off x="292948" y="2716183"/>
            <a:ext cx="272719" cy="257838"/>
            <a:chOff x="1513962" y="5391154"/>
            <a:chExt cx="941492" cy="755190"/>
          </a:xfrm>
        </p:grpSpPr>
        <p:sp>
          <p:nvSpPr>
            <p:cNvPr id="22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38" name="Rounded Rectangle 237"/>
          <p:cNvSpPr/>
          <p:nvPr/>
        </p:nvSpPr>
        <p:spPr>
          <a:xfrm>
            <a:off x="2139500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9" name="Rectangle 238"/>
          <p:cNvSpPr/>
          <p:nvPr/>
        </p:nvSpPr>
        <p:spPr>
          <a:xfrm>
            <a:off x="2281544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0" name="Straight Connector 239"/>
          <p:cNvCxnSpPr/>
          <p:nvPr/>
        </p:nvCxnSpPr>
        <p:spPr>
          <a:xfrm rot="5400000">
            <a:off x="2715581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281545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3777361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242"/>
          <p:cNvGrpSpPr/>
          <p:nvPr/>
        </p:nvGrpSpPr>
        <p:grpSpPr>
          <a:xfrm>
            <a:off x="2617803" y="2459622"/>
            <a:ext cx="178546" cy="485915"/>
            <a:chOff x="1855437" y="2281561"/>
            <a:chExt cx="399495" cy="1038688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>
            <a:off x="302945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46"/>
          <p:cNvGrpSpPr/>
          <p:nvPr/>
        </p:nvGrpSpPr>
        <p:grpSpPr>
          <a:xfrm>
            <a:off x="3408867" y="2456820"/>
            <a:ext cx="178546" cy="485915"/>
            <a:chOff x="3471177" y="2281561"/>
            <a:chExt cx="399495" cy="1038688"/>
          </a:xfrm>
        </p:grpSpPr>
        <p:cxnSp>
          <p:nvCxnSpPr>
            <p:cNvPr id="248" name="Straight Connector 24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/>
          <p:cNvSpPr/>
          <p:nvPr/>
        </p:nvSpPr>
        <p:spPr>
          <a:xfrm>
            <a:off x="3514727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1" name="Oval 250"/>
          <p:cNvSpPr/>
          <p:nvPr/>
        </p:nvSpPr>
        <p:spPr>
          <a:xfrm>
            <a:off x="3083271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2" name="Oval 251"/>
          <p:cNvSpPr/>
          <p:nvPr/>
        </p:nvSpPr>
        <p:spPr>
          <a:xfrm>
            <a:off x="2299527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 252"/>
          <p:cNvGrpSpPr/>
          <p:nvPr/>
        </p:nvGrpSpPr>
        <p:grpSpPr>
          <a:xfrm rot="16200000">
            <a:off x="2760938" y="2698428"/>
            <a:ext cx="272719" cy="257838"/>
            <a:chOff x="1513962" y="5391154"/>
            <a:chExt cx="941492" cy="755190"/>
          </a:xfrm>
        </p:grpSpPr>
        <p:sp>
          <p:nvSpPr>
            <p:cNvPr id="25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67" name="Rounded Rectangle 266"/>
          <p:cNvSpPr/>
          <p:nvPr/>
        </p:nvSpPr>
        <p:spPr>
          <a:xfrm>
            <a:off x="4145841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8" name="Rectangle 267"/>
          <p:cNvSpPr/>
          <p:nvPr/>
        </p:nvSpPr>
        <p:spPr>
          <a:xfrm>
            <a:off x="4287885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69" name="Straight Connector 268"/>
          <p:cNvCxnSpPr/>
          <p:nvPr/>
        </p:nvCxnSpPr>
        <p:spPr>
          <a:xfrm rot="5400000">
            <a:off x="4721922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4287886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5783702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271"/>
          <p:cNvGrpSpPr/>
          <p:nvPr/>
        </p:nvGrpSpPr>
        <p:grpSpPr>
          <a:xfrm>
            <a:off x="4624144" y="2459622"/>
            <a:ext cx="178546" cy="485915"/>
            <a:chOff x="1855437" y="2281561"/>
            <a:chExt cx="399495" cy="1038688"/>
          </a:xfrm>
        </p:grpSpPr>
        <p:cxnSp>
          <p:nvCxnSpPr>
            <p:cNvPr id="273" name="Straight Connector 272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5035794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275"/>
          <p:cNvGrpSpPr/>
          <p:nvPr/>
        </p:nvGrpSpPr>
        <p:grpSpPr>
          <a:xfrm>
            <a:off x="5415208" y="2456820"/>
            <a:ext cx="178546" cy="485915"/>
            <a:chOff x="3471177" y="2281561"/>
            <a:chExt cx="399495" cy="1038688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Oval 278"/>
          <p:cNvSpPr/>
          <p:nvPr/>
        </p:nvSpPr>
        <p:spPr>
          <a:xfrm>
            <a:off x="5521068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0" name="Oval 279"/>
          <p:cNvSpPr/>
          <p:nvPr/>
        </p:nvSpPr>
        <p:spPr>
          <a:xfrm>
            <a:off x="5089612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1" name="Oval 280"/>
          <p:cNvSpPr/>
          <p:nvPr/>
        </p:nvSpPr>
        <p:spPr>
          <a:xfrm>
            <a:off x="4305868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4" name="Group 281"/>
          <p:cNvGrpSpPr/>
          <p:nvPr/>
        </p:nvGrpSpPr>
        <p:grpSpPr>
          <a:xfrm rot="16200000">
            <a:off x="5210206" y="2706331"/>
            <a:ext cx="272719" cy="257838"/>
            <a:chOff x="1513962" y="5391154"/>
            <a:chExt cx="941492" cy="755190"/>
          </a:xfrm>
        </p:grpSpPr>
        <p:sp>
          <p:nvSpPr>
            <p:cNvPr id="28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297" name="Straight Arrow Connector 296"/>
          <p:cNvCxnSpPr>
            <a:stCxn id="177" idx="2"/>
            <a:endCxn id="208" idx="0"/>
          </p:cNvCxnSpPr>
          <p:nvPr/>
        </p:nvCxnSpPr>
        <p:spPr>
          <a:xfrm rot="5400000">
            <a:off x="2787581" y="-297410"/>
            <a:ext cx="914400" cy="4367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 rot="20588047">
            <a:off x="1944212" y="1473693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(r5,r1)</a:t>
            </a:r>
          </a:p>
        </p:txBody>
      </p:sp>
      <p:cxnSp>
        <p:nvCxnSpPr>
          <p:cNvPr id="301" name="Straight Arrow Connector 300"/>
          <p:cNvCxnSpPr>
            <a:stCxn id="177" idx="2"/>
            <a:endCxn id="238" idx="0"/>
          </p:cNvCxnSpPr>
          <p:nvPr/>
        </p:nvCxnSpPr>
        <p:spPr>
          <a:xfrm rot="5400000">
            <a:off x="3799634" y="714643"/>
            <a:ext cx="914400" cy="2343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 rot="19312990">
            <a:off x="3009532" y="1651247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(r5,r2)</a:t>
            </a:r>
          </a:p>
        </p:txBody>
      </p:sp>
      <p:cxnSp>
        <p:nvCxnSpPr>
          <p:cNvPr id="305" name="Straight Arrow Connector 304"/>
          <p:cNvCxnSpPr>
            <a:stCxn id="177" idx="2"/>
            <a:endCxn id="267" idx="0"/>
          </p:cNvCxnSpPr>
          <p:nvPr/>
        </p:nvCxnSpPr>
        <p:spPr>
          <a:xfrm rot="5400000">
            <a:off x="4802805" y="1717814"/>
            <a:ext cx="914400" cy="337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ounded Rectangle 309"/>
          <p:cNvSpPr/>
          <p:nvPr/>
        </p:nvSpPr>
        <p:spPr>
          <a:xfrm>
            <a:off x="6249848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1" name="Rectangle 310"/>
          <p:cNvSpPr/>
          <p:nvPr/>
        </p:nvSpPr>
        <p:spPr>
          <a:xfrm>
            <a:off x="6391892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12" name="Straight Connector 311"/>
          <p:cNvCxnSpPr/>
          <p:nvPr/>
        </p:nvCxnSpPr>
        <p:spPr>
          <a:xfrm rot="5400000">
            <a:off x="6825929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639189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7887709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314"/>
          <p:cNvGrpSpPr/>
          <p:nvPr/>
        </p:nvGrpSpPr>
        <p:grpSpPr>
          <a:xfrm>
            <a:off x="6728151" y="2459622"/>
            <a:ext cx="178546" cy="485915"/>
            <a:chOff x="1855437" y="2281561"/>
            <a:chExt cx="399495" cy="1038688"/>
          </a:xfrm>
        </p:grpSpPr>
        <p:cxnSp>
          <p:nvCxnSpPr>
            <p:cNvPr id="316" name="Straight Connector 31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8" name="Straight Connector 317"/>
          <p:cNvCxnSpPr/>
          <p:nvPr/>
        </p:nvCxnSpPr>
        <p:spPr>
          <a:xfrm>
            <a:off x="7139801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318"/>
          <p:cNvGrpSpPr/>
          <p:nvPr/>
        </p:nvGrpSpPr>
        <p:grpSpPr>
          <a:xfrm>
            <a:off x="7519215" y="2456820"/>
            <a:ext cx="178546" cy="485915"/>
            <a:chOff x="3471177" y="2281561"/>
            <a:chExt cx="399495" cy="1038688"/>
          </a:xfrm>
        </p:grpSpPr>
        <p:cxnSp>
          <p:nvCxnSpPr>
            <p:cNvPr id="320" name="Straight Connector 31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Oval 321"/>
          <p:cNvSpPr/>
          <p:nvPr/>
        </p:nvSpPr>
        <p:spPr>
          <a:xfrm>
            <a:off x="7625075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3" name="Oval 322"/>
          <p:cNvSpPr/>
          <p:nvPr/>
        </p:nvSpPr>
        <p:spPr>
          <a:xfrm>
            <a:off x="7193619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4" name="Oval 323"/>
          <p:cNvSpPr/>
          <p:nvPr/>
        </p:nvSpPr>
        <p:spPr>
          <a:xfrm>
            <a:off x="6409875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7" name="Group 324"/>
          <p:cNvGrpSpPr/>
          <p:nvPr/>
        </p:nvGrpSpPr>
        <p:grpSpPr>
          <a:xfrm rot="16200000">
            <a:off x="7679156" y="2707306"/>
            <a:ext cx="272719" cy="257838"/>
            <a:chOff x="1513962" y="5391154"/>
            <a:chExt cx="941492" cy="755190"/>
          </a:xfrm>
        </p:grpSpPr>
        <p:sp>
          <p:nvSpPr>
            <p:cNvPr id="32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339" name="Straight Arrow Connector 338"/>
          <p:cNvCxnSpPr>
            <a:stCxn id="177" idx="2"/>
            <a:endCxn id="310" idx="0"/>
          </p:cNvCxnSpPr>
          <p:nvPr/>
        </p:nvCxnSpPr>
        <p:spPr>
          <a:xfrm rot="16200000" flipH="1">
            <a:off x="5854808" y="1003193"/>
            <a:ext cx="914400" cy="1766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Rounded Rectangle 349"/>
          <p:cNvSpPr/>
          <p:nvPr/>
        </p:nvSpPr>
        <p:spPr>
          <a:xfrm>
            <a:off x="133149" y="4607511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1" name="Rectangle 350"/>
          <p:cNvSpPr/>
          <p:nvPr/>
        </p:nvSpPr>
        <p:spPr>
          <a:xfrm>
            <a:off x="275193" y="4720626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2" name="Straight Connector 351"/>
          <p:cNvCxnSpPr/>
          <p:nvPr/>
        </p:nvCxnSpPr>
        <p:spPr>
          <a:xfrm rot="5400000">
            <a:off x="709230" y="5103312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275194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1771010" y="5206542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354"/>
          <p:cNvGrpSpPr/>
          <p:nvPr/>
        </p:nvGrpSpPr>
        <p:grpSpPr>
          <a:xfrm>
            <a:off x="611452" y="4723428"/>
            <a:ext cx="178546" cy="485915"/>
            <a:chOff x="1855437" y="2281561"/>
            <a:chExt cx="399495" cy="1038688"/>
          </a:xfrm>
        </p:grpSpPr>
        <p:cxnSp>
          <p:nvCxnSpPr>
            <p:cNvPr id="356" name="Straight Connector 35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8" name="Straight Connector 357"/>
          <p:cNvCxnSpPr/>
          <p:nvPr/>
        </p:nvCxnSpPr>
        <p:spPr>
          <a:xfrm>
            <a:off x="1023102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358"/>
          <p:cNvGrpSpPr/>
          <p:nvPr/>
        </p:nvGrpSpPr>
        <p:grpSpPr>
          <a:xfrm>
            <a:off x="1402516" y="4720626"/>
            <a:ext cx="178546" cy="485915"/>
            <a:chOff x="3471177" y="2281561"/>
            <a:chExt cx="399495" cy="1038688"/>
          </a:xfrm>
        </p:grpSpPr>
        <p:cxnSp>
          <p:nvCxnSpPr>
            <p:cNvPr id="360" name="Straight Connector 35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Oval 361"/>
          <p:cNvSpPr/>
          <p:nvPr/>
        </p:nvSpPr>
        <p:spPr>
          <a:xfrm>
            <a:off x="1508376" y="4723065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3" name="Oval 362"/>
          <p:cNvSpPr/>
          <p:nvPr/>
        </p:nvSpPr>
        <p:spPr>
          <a:xfrm>
            <a:off x="1076920" y="4730981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0" name="Group 364"/>
          <p:cNvGrpSpPr/>
          <p:nvPr/>
        </p:nvGrpSpPr>
        <p:grpSpPr>
          <a:xfrm rot="16200000">
            <a:off x="310703" y="4979989"/>
            <a:ext cx="272719" cy="257838"/>
            <a:chOff x="1513962" y="5391154"/>
            <a:chExt cx="941492" cy="755190"/>
          </a:xfrm>
        </p:grpSpPr>
        <p:sp>
          <p:nvSpPr>
            <p:cNvPr id="36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364" name="Oval 363"/>
          <p:cNvSpPr/>
          <p:nvPr/>
        </p:nvSpPr>
        <p:spPr>
          <a:xfrm>
            <a:off x="319809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9" name="Rounded Rectangle 378"/>
          <p:cNvSpPr/>
          <p:nvPr/>
        </p:nvSpPr>
        <p:spPr>
          <a:xfrm>
            <a:off x="3346867" y="4598633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0" name="Rectangle 379"/>
          <p:cNvSpPr/>
          <p:nvPr/>
        </p:nvSpPr>
        <p:spPr>
          <a:xfrm>
            <a:off x="3488911" y="4711748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81" name="Straight Connector 380"/>
          <p:cNvCxnSpPr/>
          <p:nvPr/>
        </p:nvCxnSpPr>
        <p:spPr>
          <a:xfrm rot="5400000">
            <a:off x="3922948" y="5094434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3488912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4984728" y="5197664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383"/>
          <p:cNvGrpSpPr/>
          <p:nvPr/>
        </p:nvGrpSpPr>
        <p:grpSpPr>
          <a:xfrm>
            <a:off x="3825170" y="4714550"/>
            <a:ext cx="178546" cy="485915"/>
            <a:chOff x="1855437" y="2281561"/>
            <a:chExt cx="399495" cy="1038688"/>
          </a:xfrm>
        </p:grpSpPr>
        <p:cxnSp>
          <p:nvCxnSpPr>
            <p:cNvPr id="385" name="Straight Connector 38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7" name="Straight Connector 386"/>
          <p:cNvCxnSpPr/>
          <p:nvPr/>
        </p:nvCxnSpPr>
        <p:spPr>
          <a:xfrm>
            <a:off x="4236820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87"/>
          <p:cNvGrpSpPr/>
          <p:nvPr/>
        </p:nvGrpSpPr>
        <p:grpSpPr>
          <a:xfrm>
            <a:off x="4616234" y="4711748"/>
            <a:ext cx="178546" cy="485915"/>
            <a:chOff x="3471177" y="2281561"/>
            <a:chExt cx="399495" cy="1038688"/>
          </a:xfrm>
        </p:grpSpPr>
        <p:cxnSp>
          <p:nvCxnSpPr>
            <p:cNvPr id="389" name="Straight Connector 38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1" name="Oval 390"/>
          <p:cNvSpPr/>
          <p:nvPr/>
        </p:nvSpPr>
        <p:spPr>
          <a:xfrm>
            <a:off x="4722094" y="4714187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2" name="Oval 391"/>
          <p:cNvSpPr/>
          <p:nvPr/>
        </p:nvSpPr>
        <p:spPr>
          <a:xfrm>
            <a:off x="4290638" y="4722103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3" name="Group 392"/>
          <p:cNvGrpSpPr/>
          <p:nvPr/>
        </p:nvGrpSpPr>
        <p:grpSpPr>
          <a:xfrm rot="16200000">
            <a:off x="4385556" y="4988866"/>
            <a:ext cx="272719" cy="257838"/>
            <a:chOff x="1513962" y="5391154"/>
            <a:chExt cx="941492" cy="755190"/>
          </a:xfrm>
        </p:grpSpPr>
        <p:sp>
          <p:nvSpPr>
            <p:cNvPr id="39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07" name="Oval 406"/>
          <p:cNvSpPr/>
          <p:nvPr/>
        </p:nvSpPr>
        <p:spPr>
          <a:xfrm>
            <a:off x="4350272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8" name="Rounded Rectangle 407"/>
          <p:cNvSpPr/>
          <p:nvPr/>
        </p:nvSpPr>
        <p:spPr>
          <a:xfrm>
            <a:off x="7084364" y="4580877"/>
            <a:ext cx="1890944" cy="12695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9" name="Rectangle 408"/>
          <p:cNvSpPr/>
          <p:nvPr/>
        </p:nvSpPr>
        <p:spPr>
          <a:xfrm>
            <a:off x="7226408" y="4693992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0" name="Straight Connector 409"/>
          <p:cNvCxnSpPr/>
          <p:nvPr/>
        </p:nvCxnSpPr>
        <p:spPr>
          <a:xfrm rot="5400000">
            <a:off x="7660445" y="5076678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7226409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>
            <a:off x="8722225" y="5179908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412"/>
          <p:cNvGrpSpPr/>
          <p:nvPr/>
        </p:nvGrpSpPr>
        <p:grpSpPr>
          <a:xfrm>
            <a:off x="7562667" y="4696794"/>
            <a:ext cx="178546" cy="485915"/>
            <a:chOff x="1855437" y="2281561"/>
            <a:chExt cx="399495" cy="1038688"/>
          </a:xfrm>
        </p:grpSpPr>
        <p:cxnSp>
          <p:nvCxnSpPr>
            <p:cNvPr id="414" name="Straight Connector 4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6" name="Straight Connector 415"/>
          <p:cNvCxnSpPr/>
          <p:nvPr/>
        </p:nvCxnSpPr>
        <p:spPr>
          <a:xfrm>
            <a:off x="7974317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416"/>
          <p:cNvGrpSpPr/>
          <p:nvPr/>
        </p:nvGrpSpPr>
        <p:grpSpPr>
          <a:xfrm>
            <a:off x="8353731" y="4693992"/>
            <a:ext cx="178546" cy="485915"/>
            <a:chOff x="3471177" y="2281561"/>
            <a:chExt cx="399495" cy="1038688"/>
          </a:xfrm>
        </p:grpSpPr>
        <p:cxnSp>
          <p:nvCxnSpPr>
            <p:cNvPr id="418" name="Straight Connector 4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" name="Oval 419"/>
          <p:cNvSpPr/>
          <p:nvPr/>
        </p:nvSpPr>
        <p:spPr>
          <a:xfrm>
            <a:off x="8459591" y="4696431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1" name="Oval 420"/>
          <p:cNvSpPr/>
          <p:nvPr/>
        </p:nvSpPr>
        <p:spPr>
          <a:xfrm>
            <a:off x="8640695" y="4704347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421"/>
          <p:cNvGrpSpPr/>
          <p:nvPr/>
        </p:nvGrpSpPr>
        <p:grpSpPr>
          <a:xfrm rot="16200000">
            <a:off x="8487036" y="4988865"/>
            <a:ext cx="272719" cy="257838"/>
            <a:chOff x="1513962" y="5391154"/>
            <a:chExt cx="941492" cy="755190"/>
          </a:xfrm>
        </p:grpSpPr>
        <p:sp>
          <p:nvSpPr>
            <p:cNvPr id="42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36" name="Oval 435"/>
          <p:cNvSpPr/>
          <p:nvPr/>
        </p:nvSpPr>
        <p:spPr>
          <a:xfrm>
            <a:off x="8167668" y="470830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7" name="Straight Arrow Connector 436"/>
          <p:cNvCxnSpPr>
            <a:stCxn id="177" idx="2"/>
          </p:cNvCxnSpPr>
          <p:nvPr/>
        </p:nvCxnSpPr>
        <p:spPr>
          <a:xfrm rot="16200000" flipH="1">
            <a:off x="6598330" y="259671"/>
            <a:ext cx="905525" cy="3244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" name="TextBox 439"/>
          <p:cNvSpPr txBox="1"/>
          <p:nvPr/>
        </p:nvSpPr>
        <p:spPr>
          <a:xfrm>
            <a:off x="8522564" y="239697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41" name="Straight Arrow Connector 440"/>
          <p:cNvCxnSpPr>
            <a:stCxn id="208" idx="2"/>
            <a:endCxn id="350" idx="0"/>
          </p:cNvCxnSpPr>
          <p:nvPr/>
        </p:nvCxnSpPr>
        <p:spPr>
          <a:xfrm rot="16200000" flipH="1">
            <a:off x="572594" y="4101483"/>
            <a:ext cx="994299" cy="17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 rot="16200000">
            <a:off x="383373" y="3915051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Take</a:t>
            </a:r>
            <a:r>
              <a:rPr lang="fr-CA" dirty="0"/>
              <a:t>(…)</a:t>
            </a:r>
          </a:p>
        </p:txBody>
      </p:sp>
      <p:cxnSp>
        <p:nvCxnSpPr>
          <p:cNvPr id="446" name="Straight Arrow Connector 445"/>
          <p:cNvCxnSpPr>
            <a:stCxn id="350" idx="3"/>
            <a:endCxn id="379" idx="1"/>
          </p:cNvCxnSpPr>
          <p:nvPr/>
        </p:nvCxnSpPr>
        <p:spPr>
          <a:xfrm flipV="1">
            <a:off x="2024093" y="5233387"/>
            <a:ext cx="1322774" cy="8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1" name="TextBox 450"/>
          <p:cNvSpPr txBox="1"/>
          <p:nvPr/>
        </p:nvSpPr>
        <p:spPr>
          <a:xfrm>
            <a:off x="2176662" y="4820575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(…)</a:t>
            </a:r>
          </a:p>
        </p:txBody>
      </p:sp>
      <p:cxnSp>
        <p:nvCxnSpPr>
          <p:cNvPr id="452" name="Straight Arrow Connector 451"/>
          <p:cNvCxnSpPr>
            <a:stCxn id="379" idx="3"/>
            <a:endCxn id="453" idx="1"/>
          </p:cNvCxnSpPr>
          <p:nvPr/>
        </p:nvCxnSpPr>
        <p:spPr>
          <a:xfrm flipV="1">
            <a:off x="5237811" y="5227183"/>
            <a:ext cx="738494" cy="6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3" name="TextBox 452"/>
          <p:cNvSpPr txBox="1"/>
          <p:nvPr/>
        </p:nvSpPr>
        <p:spPr>
          <a:xfrm>
            <a:off x="5976305" y="50425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cxnSp>
        <p:nvCxnSpPr>
          <p:cNvPr id="458" name="Straight Arrow Connector 457"/>
          <p:cNvCxnSpPr>
            <a:stCxn id="453" idx="3"/>
            <a:endCxn id="408" idx="1"/>
          </p:cNvCxnSpPr>
          <p:nvPr/>
        </p:nvCxnSpPr>
        <p:spPr>
          <a:xfrm flipV="1">
            <a:off x="6319669" y="5215631"/>
            <a:ext cx="764695" cy="11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/>
          <p:cNvCxnSpPr>
            <a:stCxn id="208" idx="2"/>
          </p:cNvCxnSpPr>
          <p:nvPr/>
        </p:nvCxnSpPr>
        <p:spPr>
          <a:xfrm rot="16200000" flipH="1">
            <a:off x="1000950" y="3673128"/>
            <a:ext cx="648073" cy="5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7" name="TextBox 466"/>
          <p:cNvSpPr txBox="1"/>
          <p:nvPr/>
        </p:nvSpPr>
        <p:spPr>
          <a:xfrm>
            <a:off x="1376040" y="397719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sp>
        <p:nvSpPr>
          <p:cNvPr id="468" name="TextBox 467"/>
          <p:cNvSpPr txBox="1"/>
          <p:nvPr/>
        </p:nvSpPr>
        <p:spPr>
          <a:xfrm>
            <a:off x="2885244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69" name="Straight Arrow Connector 468"/>
          <p:cNvCxnSpPr>
            <a:stCxn id="238" idx="2"/>
          </p:cNvCxnSpPr>
          <p:nvPr/>
        </p:nvCxnSpPr>
        <p:spPr>
          <a:xfrm rot="16200000" flipH="1">
            <a:off x="2874135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4927108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4" name="Straight Arrow Connector 473"/>
          <p:cNvCxnSpPr/>
          <p:nvPr/>
        </p:nvCxnSpPr>
        <p:spPr>
          <a:xfrm rot="16200000" flipH="1">
            <a:off x="4915999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7031116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6" name="Straight Arrow Connector 475"/>
          <p:cNvCxnSpPr/>
          <p:nvPr/>
        </p:nvCxnSpPr>
        <p:spPr>
          <a:xfrm rot="16200000" flipH="1">
            <a:off x="7020007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7" name="TextBox 476"/>
          <p:cNvSpPr txBox="1"/>
          <p:nvPr/>
        </p:nvSpPr>
        <p:spPr>
          <a:xfrm>
            <a:off x="75460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8" name="Straight Arrow Connector 477"/>
          <p:cNvCxnSpPr/>
          <p:nvPr/>
        </p:nvCxnSpPr>
        <p:spPr>
          <a:xfrm rot="16200000" flipH="1">
            <a:off x="74349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TextBox 478"/>
          <p:cNvSpPr txBox="1"/>
          <p:nvPr/>
        </p:nvSpPr>
        <p:spPr>
          <a:xfrm>
            <a:off x="411036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80" name="Straight Arrow Connector 479"/>
          <p:cNvCxnSpPr/>
          <p:nvPr/>
        </p:nvCxnSpPr>
        <p:spPr>
          <a:xfrm rot="16200000" flipH="1">
            <a:off x="409925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2</a:t>
            </a:r>
            <a:r>
              <a:rPr lang="fr-FR" dirty="0">
                <a:latin typeface="Arial" pitchFamily="34" charset="0"/>
                <a:ea typeface="ＭＳ Ｐゴシック" pitchFamily="34" charset="-128"/>
              </a:rPr>
              <a:t> :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système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expert </a:t>
            </a:r>
            <a:br>
              <a:rPr lang="en-CA" dirty="0">
                <a:latin typeface="Arial" pitchFamily="34" charset="0"/>
                <a:ea typeface="ＭＳ Ｐゴシック" pitchFamily="34" charset="-128"/>
              </a:rPr>
            </a:br>
            <a:r>
              <a:rPr lang="en-CA" dirty="0">
                <a:latin typeface="Arial" pitchFamily="34" charset="0"/>
                <a:ea typeface="ＭＳ Ｐゴシック" pitchFamily="34" charset="-128"/>
              </a:rPr>
              <a:t>à base de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connaissances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8674" name="Espace réservé du texte 3"/>
          <p:cNvSpPr>
            <a:spLocks noGrp="1"/>
          </p:cNvSpPr>
          <p:nvPr>
            <p:ph idx="1"/>
          </p:nvPr>
        </p:nvSpPr>
        <p:spPr>
          <a:xfrm>
            <a:off x="385763" y="1781640"/>
            <a:ext cx="3571875" cy="3669506"/>
          </a:xfrm>
        </p:spPr>
        <p:txBody>
          <a:bodyPr/>
          <a:lstStyle/>
          <a:p>
            <a:pPr eaLnBrk="1" hangingPunct="1"/>
            <a:r>
              <a:rPr lang="fr-FR" sz="1600" dirty="0">
                <a:ea typeface="ＭＳ Ｐゴシック" pitchFamily="34" charset="-128"/>
              </a:rPr>
              <a:t>La base de connaissances est spécifiée par des règles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Les faits sont des propositions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La mémoire de travail peut être vue comme un état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 moteur de recherche est une exploration de l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espace d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états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Exemple : </a:t>
            </a:r>
          </a:p>
          <a:p>
            <a:pPr lvl="1" eaLnBrk="1" hangingPunct="1"/>
            <a:r>
              <a:rPr lang="fr-FR" sz="1600" dirty="0">
                <a:ea typeface="ＭＳ Ｐゴシック" pitchFamily="34" charset="-128"/>
              </a:rPr>
              <a:t>Java Expert System Shell (JESS)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en-CA" sz="1600" dirty="0">
              <a:ea typeface="ＭＳ Ｐゴシック" pitchFamily="34" charset="-128"/>
            </a:endParaRPr>
          </a:p>
        </p:txBody>
      </p:sp>
      <p:sp>
        <p:nvSpPr>
          <p:cNvPr id="28680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8681" name="Espace réservé du pied de page 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8682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F1A1A9C-171A-48FC-9484-F3EAEA9E00B9}" type="slidenum">
              <a:rPr lang="en-US" altLang="ko-KR" sz="1400">
                <a:latin typeface="Calibri" pitchFamily="34" charset="0"/>
              </a:rPr>
              <a:pPr eaLnBrk="1" hangingPunct="1"/>
              <a:t>8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244" name="Oval 3"/>
          <p:cNvSpPr>
            <a:spLocks noChangeArrowheads="1"/>
          </p:cNvSpPr>
          <p:nvPr/>
        </p:nvSpPr>
        <p:spPr bwMode="auto">
          <a:xfrm>
            <a:off x="4957763" y="1735137"/>
            <a:ext cx="3208337" cy="9096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Base de </a:t>
            </a:r>
            <a:r>
              <a:rPr lang="en-CA" sz="1800" dirty="0" err="1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connaissances</a:t>
            </a:r>
            <a:endParaRPr lang="en-CA" sz="1800" dirty="0">
              <a:solidFill>
                <a:srgbClr val="FF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 flipH="1">
            <a:off x="6380163" y="2636837"/>
            <a:ext cx="3175" cy="1363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28677" name="Group 37"/>
          <p:cNvGrpSpPr>
            <a:grpSpLocks/>
          </p:cNvGrpSpPr>
          <p:nvPr/>
        </p:nvGrpSpPr>
        <p:grpSpPr bwMode="auto">
          <a:xfrm>
            <a:off x="4214290" y="1481137"/>
            <a:ext cx="4537075" cy="4483100"/>
            <a:chOff x="1383" y="742"/>
            <a:chExt cx="2858" cy="2824"/>
          </a:xfrm>
        </p:grpSpPr>
        <p:sp>
          <p:nvSpPr>
            <p:cNvPr id="10250" name="Rectangle 4"/>
            <p:cNvSpPr>
              <a:spLocks noChangeArrowheads="1"/>
            </p:cNvSpPr>
            <p:nvPr/>
          </p:nvSpPr>
          <p:spPr bwMode="auto">
            <a:xfrm>
              <a:off x="3183" y="1654"/>
              <a:ext cx="866" cy="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CA" sz="1800" dirty="0" err="1">
                  <a:latin typeface="Calibri" pitchFamily="34" charset="0"/>
                </a:rPr>
                <a:t>Mémoire</a:t>
              </a:r>
              <a:r>
                <a:rPr lang="en-CA" sz="1800" dirty="0">
                  <a:latin typeface="Calibri" pitchFamily="34" charset="0"/>
                </a:rPr>
                <a:t> </a:t>
              </a:r>
            </a:p>
            <a:p>
              <a:pPr algn="ctr" eaLnBrk="0" hangingPunct="0"/>
              <a:r>
                <a:rPr lang="en-CA" sz="1800" dirty="0">
                  <a:latin typeface="Calibri" pitchFamily="34" charset="0"/>
                </a:rPr>
                <a:t>de travail</a:t>
              </a:r>
            </a:p>
          </p:txBody>
        </p:sp>
        <p:grpSp>
          <p:nvGrpSpPr>
            <p:cNvPr id="28684" name="Group 35"/>
            <p:cNvGrpSpPr>
              <a:grpSpLocks/>
            </p:cNvGrpSpPr>
            <p:nvPr/>
          </p:nvGrpSpPr>
          <p:grpSpPr bwMode="auto">
            <a:xfrm>
              <a:off x="2373" y="2329"/>
              <a:ext cx="1142" cy="680"/>
              <a:chOff x="2373" y="2329"/>
              <a:chExt cx="1142" cy="680"/>
            </a:xfrm>
          </p:grpSpPr>
          <p:sp>
            <p:nvSpPr>
              <p:cNvPr id="28697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800"/>
              </a:p>
            </p:txBody>
          </p:sp>
          <p:sp>
            <p:nvSpPr>
              <p:cNvPr id="10265" name="Text Box 13"/>
              <p:cNvSpPr txBox="1">
                <a:spLocks noChangeArrowheads="1"/>
              </p:cNvSpPr>
              <p:nvPr/>
            </p:nvSpPr>
            <p:spPr bwMode="auto">
              <a:xfrm>
                <a:off x="2373" y="2452"/>
                <a:ext cx="108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Moteur</a:t>
                </a:r>
                <a:r>
                  <a:rPr lang="en-CA" sz="1800" dirty="0">
                    <a:solidFill>
                      <a:srgbClr val="3333CC"/>
                    </a:solidFill>
                    <a:latin typeface="+mn-lt"/>
                  </a:rPr>
                  <a:t> de </a:t>
                </a: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recherche</a:t>
                </a:r>
                <a:endParaRPr lang="en-CA" sz="1800" dirty="0">
                  <a:solidFill>
                    <a:srgbClr val="3333CC"/>
                  </a:solidFill>
                  <a:latin typeface="+mn-lt"/>
                </a:endParaRPr>
              </a:p>
            </p:txBody>
          </p:sp>
        </p:grpSp>
        <p:grpSp>
          <p:nvGrpSpPr>
            <p:cNvPr id="28685" name="Group 34"/>
            <p:cNvGrpSpPr>
              <a:grpSpLocks/>
            </p:cNvGrpSpPr>
            <p:nvPr/>
          </p:nvGrpSpPr>
          <p:grpSpPr bwMode="auto">
            <a:xfrm>
              <a:off x="2879" y="3009"/>
              <a:ext cx="999" cy="445"/>
              <a:chOff x="2879" y="3009"/>
              <a:chExt cx="999" cy="445"/>
            </a:xfrm>
          </p:grpSpPr>
          <p:sp>
            <p:nvSpPr>
              <p:cNvPr id="28694" name="Oval 9"/>
              <p:cNvSpPr>
                <a:spLocks noChangeArrowheads="1"/>
              </p:cNvSpPr>
              <p:nvPr/>
            </p:nvSpPr>
            <p:spPr bwMode="auto">
              <a:xfrm>
                <a:off x="3093" y="3217"/>
                <a:ext cx="785" cy="23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/>
                <a:endParaRPr lang="en-CA" sz="1800"/>
              </a:p>
            </p:txBody>
          </p:sp>
          <p:sp>
            <p:nvSpPr>
              <p:cNvPr id="10262" name="Rectangle 10"/>
              <p:cNvSpPr>
                <a:spLocks noChangeArrowheads="1"/>
              </p:cNvSpPr>
              <p:nvPr/>
            </p:nvSpPr>
            <p:spPr bwMode="auto">
              <a:xfrm>
                <a:off x="3183" y="3217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Réponse</a:t>
                </a:r>
              </a:p>
            </p:txBody>
          </p:sp>
          <p:sp>
            <p:nvSpPr>
              <p:cNvPr id="28696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349" cy="2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8686" name="Group 33"/>
            <p:cNvGrpSpPr>
              <a:grpSpLocks/>
            </p:cNvGrpSpPr>
            <p:nvPr/>
          </p:nvGrpSpPr>
          <p:grpSpPr bwMode="auto">
            <a:xfrm>
              <a:off x="1428" y="3046"/>
              <a:ext cx="945" cy="399"/>
              <a:chOff x="1428" y="3046"/>
              <a:chExt cx="945" cy="399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1428" y="3082"/>
                <a:ext cx="945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60" name="Rectangle 17"/>
              <p:cNvSpPr>
                <a:spLocks noChangeArrowheads="1"/>
              </p:cNvSpPr>
              <p:nvPr/>
            </p:nvSpPr>
            <p:spPr bwMode="auto">
              <a:xfrm>
                <a:off x="1698" y="3046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>
                    <a:latin typeface="+mn-lt"/>
                    <a:ea typeface="굴림" charset="0"/>
                    <a:cs typeface="굴림" charset="0"/>
                  </a:rPr>
                  <a:t>Interrogation</a:t>
                </a:r>
              </a:p>
            </p:txBody>
          </p:sp>
        </p:grpSp>
        <p:grpSp>
          <p:nvGrpSpPr>
            <p:cNvPr id="28687" name="Group 30"/>
            <p:cNvGrpSpPr>
              <a:grpSpLocks/>
            </p:cNvGrpSpPr>
            <p:nvPr/>
          </p:nvGrpSpPr>
          <p:grpSpPr bwMode="auto">
            <a:xfrm>
              <a:off x="1563" y="2002"/>
              <a:ext cx="816" cy="495"/>
              <a:chOff x="1563" y="2002"/>
              <a:chExt cx="816" cy="495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563" y="2002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57" name="Rectangle 8"/>
              <p:cNvSpPr>
                <a:spLocks noChangeArrowheads="1"/>
              </p:cNvSpPr>
              <p:nvPr/>
            </p:nvSpPr>
            <p:spPr bwMode="auto">
              <a:xfrm>
                <a:off x="1610" y="2002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 err="1">
                    <a:latin typeface="+mn-lt"/>
                    <a:ea typeface="굴림" charset="0"/>
                    <a:cs typeface="굴림" charset="0"/>
                  </a:rPr>
                  <a:t>Faits</a:t>
                </a:r>
                <a:endParaRPr lang="en-CA" sz="1800" dirty="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28691" name="Line 11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226" cy="2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28688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CA" sz="1800">
                <a:solidFill>
                  <a:schemeClr val="bg1"/>
                </a:solidFill>
              </a:endParaRPr>
            </a:p>
          </p:txBody>
        </p:sp>
      </p:grpSp>
      <p:cxnSp>
        <p:nvCxnSpPr>
          <p:cNvPr id="28678" name="Straight Arrow Connector 25"/>
          <p:cNvCxnSpPr>
            <a:cxnSpLocks noChangeShapeType="1"/>
          </p:cNvCxnSpPr>
          <p:nvPr/>
        </p:nvCxnSpPr>
        <p:spPr bwMode="auto">
          <a:xfrm flipV="1">
            <a:off x="7094538" y="3722687"/>
            <a:ext cx="504825" cy="277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5176044" y="4625181"/>
            <a:ext cx="428625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advClick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Algorithme de planification de tâches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171819" y="1030288"/>
            <a:ext cx="3919507" cy="1275512"/>
          </a:xfrm>
        </p:spPr>
        <p:txBody>
          <a:bodyPr/>
          <a:lstStyle/>
          <a:p>
            <a:pPr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Actions primitives modélisées en </a:t>
            </a:r>
            <a:r>
              <a:rPr lang="fr-FR" i="1" dirty="0">
                <a:solidFill>
                  <a:schemeClr val="accent1"/>
                </a:solidFill>
                <a:ea typeface="ＭＳ Ｐゴシック" pitchFamily="34" charset="-128"/>
              </a:rPr>
              <a:t>un langage logique</a:t>
            </a: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80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249D37-8BA0-4D37-9D88-F822E9C85D00}"/>
              </a:ext>
            </a:extLst>
          </p:cNvPr>
          <p:cNvGrpSpPr/>
          <p:nvPr/>
        </p:nvGrpSpPr>
        <p:grpSpPr>
          <a:xfrm>
            <a:off x="3871873" y="965200"/>
            <a:ext cx="4573000" cy="4783945"/>
            <a:chOff x="3871873" y="965200"/>
            <a:chExt cx="4573000" cy="4783945"/>
          </a:xfrm>
        </p:grpSpPr>
        <p:sp>
          <p:nvSpPr>
            <p:cNvPr id="14340" name="Oval 3"/>
            <p:cNvSpPr>
              <a:spLocks noChangeArrowheads="1"/>
            </p:cNvSpPr>
            <p:nvPr/>
          </p:nvSpPr>
          <p:spPr bwMode="auto">
            <a:xfrm>
              <a:off x="4743429" y="985817"/>
              <a:ext cx="2868613" cy="90886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CA" sz="1800" dirty="0" err="1">
                  <a:latin typeface="+mn-lt"/>
                  <a:ea typeface="굴림" charset="0"/>
                  <a:cs typeface="굴림" charset="0"/>
                </a:rPr>
                <a:t>Modèle</a:t>
              </a:r>
              <a:r>
                <a:rPr lang="en-CA" sz="1800" dirty="0">
                  <a:latin typeface="+mn-lt"/>
                  <a:ea typeface="굴림" charset="0"/>
                  <a:cs typeface="굴림" charset="0"/>
                </a:rPr>
                <a:t> des actions primitives</a:t>
              </a:r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6176147" y="1894682"/>
              <a:ext cx="0" cy="243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73" name="Group 37"/>
            <p:cNvGrpSpPr>
              <a:grpSpLocks/>
            </p:cNvGrpSpPr>
            <p:nvPr/>
          </p:nvGrpSpPr>
          <p:grpSpPr bwMode="auto">
            <a:xfrm>
              <a:off x="3871873" y="965200"/>
              <a:ext cx="4573000" cy="4783945"/>
              <a:chOff x="1383" y="742"/>
              <a:chExt cx="2834" cy="2774"/>
            </a:xfrm>
          </p:grpSpPr>
          <p:sp>
            <p:nvSpPr>
              <p:cNvPr id="14344" name="Rectangle 4"/>
              <p:cNvSpPr>
                <a:spLocks noChangeArrowheads="1"/>
              </p:cNvSpPr>
              <p:nvPr/>
            </p:nvSpPr>
            <p:spPr bwMode="auto">
              <a:xfrm>
                <a:off x="2427" y="1422"/>
                <a:ext cx="816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Fonction de</a:t>
                </a:r>
              </a:p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transition</a:t>
                </a:r>
              </a:p>
            </p:txBody>
          </p:sp>
          <p:grpSp>
            <p:nvGrpSpPr>
              <p:cNvPr id="32778" name="Group 35"/>
              <p:cNvGrpSpPr>
                <a:grpSpLocks/>
              </p:cNvGrpSpPr>
              <p:nvPr/>
            </p:nvGrpSpPr>
            <p:grpSpPr bwMode="auto">
              <a:xfrm>
                <a:off x="2381" y="2329"/>
                <a:ext cx="1134" cy="680"/>
                <a:chOff x="2381" y="2329"/>
                <a:chExt cx="1134" cy="680"/>
              </a:xfrm>
            </p:grpSpPr>
            <p:sp>
              <p:nvSpPr>
                <p:cNvPr id="14360" name="Rectangle 12"/>
                <p:cNvSpPr>
                  <a:spLocks noChangeArrowheads="1"/>
                </p:cNvSpPr>
                <p:nvPr/>
              </p:nvSpPr>
              <p:spPr bwMode="auto">
                <a:xfrm>
                  <a:off x="2381" y="2329"/>
                  <a:ext cx="1134" cy="6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385" y="2565"/>
                  <a:ext cx="1088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CA" sz="1800">
                      <a:latin typeface="+mn-lt"/>
                    </a:rPr>
                    <a:t>A* search</a:t>
                  </a:r>
                </a:p>
              </p:txBody>
            </p:sp>
          </p:grpSp>
          <p:grpSp>
            <p:nvGrpSpPr>
              <p:cNvPr id="32779" name="Group 34"/>
              <p:cNvGrpSpPr>
                <a:grpSpLocks/>
              </p:cNvGrpSpPr>
              <p:nvPr/>
            </p:nvGrpSpPr>
            <p:grpSpPr bwMode="auto">
              <a:xfrm>
                <a:off x="2608" y="3009"/>
                <a:ext cx="680" cy="454"/>
                <a:chOff x="2608" y="3009"/>
                <a:chExt cx="680" cy="454"/>
              </a:xfrm>
            </p:grpSpPr>
            <p:sp>
              <p:nvSpPr>
                <p:cNvPr id="14357" name="Oval 9"/>
                <p:cNvSpPr>
                  <a:spLocks noChangeArrowheads="1"/>
                </p:cNvSpPr>
                <p:nvPr/>
              </p:nvSpPr>
              <p:spPr bwMode="auto">
                <a:xfrm>
                  <a:off x="2608" y="3236"/>
                  <a:ext cx="680" cy="227"/>
                </a:xfrm>
                <a:prstGeom prst="ellipse">
                  <a:avLst/>
                </a:prstGeom>
                <a:noFill/>
                <a:ln w="19050">
                  <a:solidFill>
                    <a:srgbClr val="00D46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58" name="Rectangle 10"/>
                <p:cNvSpPr>
                  <a:spLocks noChangeArrowheads="1"/>
                </p:cNvSpPr>
                <p:nvPr/>
              </p:nvSpPr>
              <p:spPr bwMode="auto">
                <a:xfrm>
                  <a:off x="2653" y="3236"/>
                  <a:ext cx="590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Plan</a:t>
                  </a:r>
                </a:p>
              </p:txBody>
            </p:sp>
            <p:sp>
              <p:nvSpPr>
                <p:cNvPr id="14359" name="Line 14"/>
                <p:cNvSpPr>
                  <a:spLocks noChangeShapeType="1"/>
                </p:cNvSpPr>
                <p:nvPr/>
              </p:nvSpPr>
              <p:spPr bwMode="auto">
                <a:xfrm>
                  <a:off x="2879" y="3009"/>
                  <a:ext cx="0" cy="22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47" name="Line 15"/>
              <p:cNvSpPr>
                <a:spLocks noChangeShapeType="1"/>
              </p:cNvSpPr>
              <p:nvPr/>
            </p:nvSpPr>
            <p:spPr bwMode="auto">
              <a:xfrm>
                <a:off x="2835" y="2102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  <p:grpSp>
            <p:nvGrpSpPr>
              <p:cNvPr id="32781" name="Group 33"/>
              <p:cNvGrpSpPr>
                <a:grpSpLocks/>
              </p:cNvGrpSpPr>
              <p:nvPr/>
            </p:nvGrpSpPr>
            <p:grpSpPr bwMode="auto">
              <a:xfrm>
                <a:off x="3515" y="2601"/>
                <a:ext cx="635" cy="363"/>
                <a:chOff x="3515" y="2601"/>
                <a:chExt cx="635" cy="363"/>
              </a:xfrm>
            </p:grpSpPr>
            <p:sp>
              <p:nvSpPr>
                <p:cNvPr id="12309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601"/>
                  <a:ext cx="499" cy="363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5" name="Rectangle 17"/>
                <p:cNvSpPr>
                  <a:spLocks noChangeArrowheads="1"/>
                </p:cNvSpPr>
                <p:nvPr/>
              </p:nvSpPr>
              <p:spPr bwMode="auto">
                <a:xfrm>
                  <a:off x="3684" y="2601"/>
                  <a:ext cx="433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But</a:t>
                  </a:r>
                </a:p>
              </p:txBody>
            </p:sp>
            <p:sp>
              <p:nvSpPr>
                <p:cNvPr id="1435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3515" y="2783"/>
                  <a:ext cx="1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grpSp>
            <p:nvGrpSpPr>
              <p:cNvPr id="32782" name="Group 30"/>
              <p:cNvGrpSpPr>
                <a:grpSpLocks/>
              </p:cNvGrpSpPr>
              <p:nvPr/>
            </p:nvGrpSpPr>
            <p:grpSpPr bwMode="auto">
              <a:xfrm>
                <a:off x="1429" y="2341"/>
                <a:ext cx="952" cy="259"/>
                <a:chOff x="1429" y="2341"/>
                <a:chExt cx="952" cy="259"/>
              </a:xfrm>
            </p:grpSpPr>
            <p:sp>
              <p:nvSpPr>
                <p:cNvPr id="12306" name="Oval 7"/>
                <p:cNvSpPr>
                  <a:spLocks noChangeArrowheads="1"/>
                </p:cNvSpPr>
                <p:nvPr/>
              </p:nvSpPr>
              <p:spPr bwMode="auto">
                <a:xfrm>
                  <a:off x="1429" y="2341"/>
                  <a:ext cx="816" cy="259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2" name="Rectangle 8"/>
                <p:cNvSpPr>
                  <a:spLocks noChangeArrowheads="1"/>
                </p:cNvSpPr>
                <p:nvPr/>
              </p:nvSpPr>
              <p:spPr bwMode="auto">
                <a:xfrm>
                  <a:off x="1519" y="2341"/>
                  <a:ext cx="635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CA" sz="1800">
                      <a:latin typeface="Calibri" pitchFamily="34" charset="0"/>
                    </a:rPr>
                    <a:t>État initial</a:t>
                  </a:r>
                </a:p>
              </p:txBody>
            </p:sp>
            <p:sp>
              <p:nvSpPr>
                <p:cNvPr id="1435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245" y="2465"/>
                  <a:ext cx="136" cy="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50" name="Rectangle 22"/>
              <p:cNvSpPr>
                <a:spLocks noChangeArrowheads="1"/>
              </p:cNvSpPr>
              <p:nvPr/>
            </p:nvSpPr>
            <p:spPr bwMode="auto">
              <a:xfrm>
                <a:off x="1383" y="742"/>
                <a:ext cx="2834" cy="27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solidFill>
                    <a:schemeClr val="bg1"/>
                  </a:solidFill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104FB-8B4A-447E-974D-28B8F44F229E}"/>
              </a:ext>
            </a:extLst>
          </p:cNvPr>
          <p:cNvCxnSpPr>
            <a:cxnSpLocks/>
            <a:endCxn id="14340" idx="2"/>
          </p:cNvCxnSpPr>
          <p:nvPr/>
        </p:nvCxnSpPr>
        <p:spPr>
          <a:xfrm flipV="1">
            <a:off x="3470575" y="1440249"/>
            <a:ext cx="1272854" cy="99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FD13FA8C-4AA7-450A-AD65-465A0D796A1F}"/>
              </a:ext>
            </a:extLst>
          </p:cNvPr>
          <p:cNvSpPr txBox="1">
            <a:spLocks/>
          </p:cNvSpPr>
          <p:nvPr/>
        </p:nvSpPr>
        <p:spPr bwMode="auto">
          <a:xfrm>
            <a:off x="85515" y="4602904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État représenté par une  formule conjonctive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F4FD08-FA90-479C-9E98-74BC863DC89B}"/>
              </a:ext>
            </a:extLst>
          </p:cNvPr>
          <p:cNvCxnSpPr>
            <a:cxnSpLocks/>
            <a:endCxn id="12306" idx="2"/>
          </p:cNvCxnSpPr>
          <p:nvPr/>
        </p:nvCxnSpPr>
        <p:spPr>
          <a:xfrm flipV="1">
            <a:off x="2919837" y="3946111"/>
            <a:ext cx="1026263" cy="72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38AC66EC-CBDC-4530-9A82-73C2A7C92985}"/>
              </a:ext>
            </a:extLst>
          </p:cNvPr>
          <p:cNvSpPr txBox="1">
            <a:spLocks/>
          </p:cNvSpPr>
          <p:nvPr/>
        </p:nvSpPr>
        <p:spPr bwMode="auto">
          <a:xfrm>
            <a:off x="150022" y="2481275"/>
            <a:ext cx="3017603" cy="186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Fonction successeur applique l’unification pour calculer les actions faisables et de ces actions déduit les états successeurs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176E6E-8EF9-4468-9E97-549CD17399D7}"/>
              </a:ext>
            </a:extLst>
          </p:cNvPr>
          <p:cNvCxnSpPr>
            <a:cxnSpLocks/>
            <a:endCxn id="14344" idx="1"/>
          </p:cNvCxnSpPr>
          <p:nvPr/>
        </p:nvCxnSpPr>
        <p:spPr>
          <a:xfrm flipV="1">
            <a:off x="3194347" y="2724258"/>
            <a:ext cx="2362146" cy="463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D0FC7506-BFC1-45CE-9359-9BFA5B5C0D7D}"/>
              </a:ext>
            </a:extLst>
          </p:cNvPr>
          <p:cNvSpPr txBox="1">
            <a:spLocks/>
          </p:cNvSpPr>
          <p:nvPr/>
        </p:nvSpPr>
        <p:spPr bwMode="auto">
          <a:xfrm>
            <a:off x="186328" y="5373487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plan est une séquence d’actions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B389C17-9AF2-4BE5-9C2C-EF8072453CCA}"/>
              </a:ext>
            </a:extLst>
          </p:cNvPr>
          <p:cNvSpPr txBox="1">
            <a:spLocks/>
          </p:cNvSpPr>
          <p:nvPr/>
        </p:nvSpPr>
        <p:spPr bwMode="auto">
          <a:xfrm>
            <a:off x="4758231" y="5858529"/>
            <a:ext cx="3928569" cy="44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but est une formule logique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F1D78A-4844-4A2D-A965-F586355F08FB}"/>
              </a:ext>
            </a:extLst>
          </p:cNvPr>
          <p:cNvCxnSpPr>
            <a:cxnSpLocks/>
          </p:cNvCxnSpPr>
          <p:nvPr/>
        </p:nvCxnSpPr>
        <p:spPr>
          <a:xfrm flipV="1">
            <a:off x="2704026" y="5389273"/>
            <a:ext cx="3092925" cy="42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FD6CE0-9EB4-408B-AA20-4F5CB3169555}"/>
              </a:ext>
            </a:extLst>
          </p:cNvPr>
          <p:cNvCxnSpPr>
            <a:cxnSpLocks/>
            <a:endCxn id="14355" idx="2"/>
          </p:cNvCxnSpPr>
          <p:nvPr/>
        </p:nvCxnSpPr>
        <p:spPr>
          <a:xfrm flipV="1">
            <a:off x="7312111" y="4797184"/>
            <a:ext cx="622052" cy="118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7174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  <p:bldP spid="31" grpId="0"/>
      <p:bldP spid="34" grpId="0"/>
      <p:bldP spid="40" grpId="0"/>
      <p:bldP spid="4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Applications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3906" name="Espace réservé du contenu 3"/>
          <p:cNvSpPr>
            <a:spLocks noGrp="1"/>
          </p:cNvSpPr>
          <p:nvPr>
            <p:ph idx="1"/>
          </p:nvPr>
        </p:nvSpPr>
        <p:spPr>
          <a:xfrm>
            <a:off x="457200" y="1315528"/>
            <a:ext cx="8445500" cy="4996372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Algorithmes de planification de tâches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Représentation des actions et des états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Dérivation d’heuristiques pour un algorithme comme A*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Vérification de logiciel informatique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la base de connaissance contient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information sur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effet de chaque instructions et leurs conditions pour être exécutées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Systèmes experts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étant donné des « symptômes », quelle est la « maladie »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nécessite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expert mette sous forme logique toutes ses connaissances</a:t>
            </a:r>
          </a:p>
          <a:p>
            <a:pPr marL="457200" lvl="1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Programmation logique (</a:t>
            </a:r>
            <a:r>
              <a:rPr lang="fr-CA" i="1" dirty="0">
                <a:ea typeface="ＭＳ Ｐゴシック" pitchFamily="34" charset="-128"/>
              </a:rPr>
              <a:t>Prolog</a:t>
            </a:r>
            <a:r>
              <a:rPr lang="fr-CA" dirty="0">
                <a:ea typeface="ＭＳ Ｐゴシック" pitchFamily="34" charset="-128"/>
              </a:rPr>
              <a:t>) possiblement avec des contraintes (</a:t>
            </a:r>
            <a:r>
              <a:rPr lang="fr-CA" i="1" dirty="0" err="1">
                <a:ea typeface="ＭＳ Ｐゴシック" pitchFamily="34" charset="-128"/>
              </a:rPr>
              <a:t>Constraint</a:t>
            </a:r>
            <a:r>
              <a:rPr lang="fr-CA" i="1" dirty="0">
                <a:ea typeface="ＭＳ Ｐゴシック" pitchFamily="34" charset="-128"/>
              </a:rPr>
              <a:t> Logic </a:t>
            </a:r>
            <a:r>
              <a:rPr lang="fr-CA" i="1" dirty="0" err="1">
                <a:ea typeface="ＭＳ Ｐゴシック" pitchFamily="34" charset="-128"/>
              </a:rPr>
              <a:t>Programming</a:t>
            </a:r>
            <a:r>
              <a:rPr lang="fr-CA" dirty="0">
                <a:ea typeface="ＭＳ Ｐゴシック" pitchFamily="34" charset="-128"/>
              </a:rPr>
              <a:t>)  -- rarement utilisé de nos jours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239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39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39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F2546A-885C-42B1-AA74-AE23F141FB2C}" type="slidenum">
              <a:rPr lang="en-US" altLang="ko-KR" sz="1400">
                <a:latin typeface="Calibri" pitchFamily="34" charset="0"/>
              </a:rPr>
              <a:pPr eaLnBrk="1" hangingPunct="1"/>
              <a:t>81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Conclusion</a:t>
            </a:r>
          </a:p>
        </p:txBody>
      </p:sp>
      <p:sp>
        <p:nvSpPr>
          <p:cNvPr id="1402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050243"/>
            <a:ext cx="8458200" cy="5087159"/>
          </a:xfrm>
        </p:spPr>
        <p:txBody>
          <a:bodyPr/>
          <a:lstStyle/>
          <a:p>
            <a:pPr eaLnBrk="1" hangingPunct="1"/>
            <a:r>
              <a:rPr lang="fr-CA" sz="1800" dirty="0">
                <a:ea typeface="ＭＳ Ｐゴシック" pitchFamily="34" charset="-128"/>
              </a:rPr>
              <a:t>La logique du premier ordre est un langage qui permet de modéliser le raisonnement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Très peu d’applications ont vraiment fonctionné, mais le concept pourrait inspirer des applications futures, peut être neuro-symboliques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Dans une application donnée, une large partie du travail consiste à écrire la base de connaissance pour notre problème sous forme de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lvl="1"/>
            <a:r>
              <a:rPr lang="fr-CA" dirty="0">
                <a:ea typeface="ＭＳ Ｐゴシック" pitchFamily="34" charset="-128"/>
              </a:rPr>
              <a:t>Dériver les connaissances expertes est très difficile – les humains agissent intelligemment mais à bien d’égard de façon inconsciente. Difficile d’expliciter les connaissances et encore moins les règles d’inférences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L’inférence est généralement un algorithme d’une grande complexité, difficile à maîtriser, même avec des heuristiques&lt;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L’apprentissage automatique n’a pas encore apporté de réponses à bien de concepts de raisonnement qu’on a longtemps tenté d’implémenter avec des approches logiques</a:t>
            </a:r>
          </a:p>
        </p:txBody>
      </p:sp>
      <p:sp>
        <p:nvSpPr>
          <p:cNvPr id="140291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0292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0293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DE37FB3-FF53-4DCE-8054-2332A700628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82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>
          <a:xfrm>
            <a:off x="457200" y="530955"/>
            <a:ext cx="8229600" cy="605256"/>
          </a:xfrm>
        </p:spPr>
        <p:txBody>
          <a:bodyPr/>
          <a:lstStyle/>
          <a:p>
            <a:r>
              <a:rPr lang="fr-CA" dirty="0">
                <a:latin typeface="Arial" charset="0"/>
              </a:rPr>
              <a:t>Satisfaction de contraintes pour quels d’agents?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83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Écrire des formules en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traduire une assertion en français sous forme de logique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Faire une preuve par résolution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appliquer une substitution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identifier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unificateur le plus général (UPG)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mettre sous forme normale conjonctive</a:t>
            </a:r>
          </a:p>
        </p:txBody>
      </p:sp>
      <p:sp>
        <p:nvSpPr>
          <p:cNvPr id="142339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2340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2341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E6AB5-10FF-4FB8-989B-739D2F028391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84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IFT615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Froduald Kabanza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85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2488"/>
            <a:ext cx="78197" cy="40191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2819948" y="3933607"/>
            <a:ext cx="931927" cy="44739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11985" y="3106745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logique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13633" y="3348832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9265" y="5167331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97443" y="4248160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47394" y="3287891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40548"/>
            <a:ext cx="1065196" cy="8624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  <a:endCxn id="13" idx="1"/>
          </p:cNvCxnSpPr>
          <p:nvPr/>
        </p:nvCxnSpPr>
        <p:spPr bwMode="auto">
          <a:xfrm>
            <a:off x="4588723" y="4913926"/>
            <a:ext cx="650542" cy="54579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711564"/>
            <a:ext cx="547033" cy="641039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2819949" y="2015629"/>
            <a:ext cx="5844763" cy="1333203"/>
            <a:chOff x="1232842" y="2015628"/>
            <a:chExt cx="7491068" cy="13611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3902960" y="-654490"/>
              <a:ext cx="1361143" cy="6701380"/>
            </a:xfrm>
            <a:prstGeom prst="curvedConnector3">
              <a:avLst>
                <a:gd name="adj1" fmla="val 117147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265060" y="1540812"/>
            <a:ext cx="923514" cy="257064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Faits (tirés de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Monty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Python and the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Holy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Grail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personne faite en bois est une sorcière.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Tous les canards sont faits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chose qui pèse la même chose qu’un canard est faite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pèse la même chose que le canard (D).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Roi Arthur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Sir </a:t>
            </a:r>
            <a:r>
              <a:rPr lang="fr-FR" altLang="ko-KR" dirty="0" err="1">
                <a:ea typeface="ＭＳ Ｐゴシック" pitchFamily="34" charset="-128"/>
                <a:sym typeface="Symbol" pitchFamily="18" charset="2"/>
              </a:rPr>
              <a:t>Bedevere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D est un canard.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canard (D) n’est pas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Exercice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convertir sous forme logique de premier ordre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buFont typeface="Calibri" pitchFamily="34" charset="0"/>
              <a:buAutoNum type="arabicPeriod"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443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443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443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3F074D0-7084-4D2F-B7F4-F807C27415B0}" type="slidenum">
              <a:rPr lang="en-US" altLang="ko-KR" sz="1400">
                <a:latin typeface="Calibri" pitchFamily="34" charset="0"/>
              </a:rPr>
              <a:pPr eaLnBrk="1" hangingPunct="1"/>
              <a:t>86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0831-3C2E-64A9-FD04-71909BF4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 </a:t>
            </a:r>
            <a:r>
              <a:rPr lang="en-CA" dirty="0" err="1"/>
              <a:t>couvert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DD23-165B-4669-9595-FB7FCCB37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44D9-2DE9-B254-7166-CC255CD0D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C78C-01AE-17E9-974D-7AFF2487A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77C75-74A7-CB8E-0E1E-395E47F01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1131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42055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Validité, satisfiabilité, consistance et conséquence logique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vraie dans toutes les interprétations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</a:t>
            </a:r>
            <a:r>
              <a:rPr lang="fr-CA" altLang="ko-KR" sz="1800" i="1">
                <a:solidFill>
                  <a:srgbClr val="000066"/>
                </a:solidFill>
              </a:rPr>
              <a:t>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valide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P(a)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fausse dans toutes les interprétations possibles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inconsistante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 P(a) ou 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P(x)   P(x)</a:t>
            </a:r>
            <a:endParaRPr lang="fr-CA" altLang="ko-KR" sz="1800" i="1">
              <a:solidFill>
                <a:schemeClr val="accent2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Si une formule est vraie dans quelques interprétations, on dit qu’elle est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satisfiable</a:t>
            </a:r>
            <a:r>
              <a:rPr lang="fr-CA" altLang="ko-KR" sz="1800">
                <a:sym typeface="Symbol" pitchFamily="18" charset="2"/>
              </a:rPr>
              <a:t> (par les interprétations qui la rendent vraie).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Exemple: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</a:t>
            </a:r>
            <a:r>
              <a:rPr lang="fr-CA" altLang="ko-KR" sz="1800" i="1">
                <a:solidFill>
                  <a:schemeClr val="accent2"/>
                </a:solidFill>
              </a:rPr>
              <a:t>(Inscrit(x)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</a:t>
            </a:r>
            <a:r>
              <a:rPr lang="fr-CA" altLang="ko-KR" sz="1800" i="1">
                <a:solidFill>
                  <a:schemeClr val="accent2"/>
                </a:solidFill>
              </a:rPr>
              <a:t>Aime(x, coursIA))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 </a:t>
            </a:r>
            <a:r>
              <a:rPr lang="fr-CA" altLang="ko-KR" sz="1800">
                <a:sym typeface="Symbol" pitchFamily="18" charset="2"/>
              </a:rPr>
              <a:t>est une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conséquence logique</a:t>
            </a:r>
            <a:r>
              <a:rPr lang="fr-CA" altLang="ko-KR" sz="1800">
                <a:sym typeface="Symbol" pitchFamily="18" charset="2"/>
              </a:rPr>
              <a:t> d’une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 </a:t>
            </a:r>
            <a:r>
              <a:rPr lang="fr-CA" altLang="ko-KR" sz="1800"/>
              <a:t>si toute</a:t>
            </a:r>
            <a:r>
              <a:rPr lang="fr-CA" altLang="ko-KR" sz="1800" i="1"/>
              <a:t> </a:t>
            </a:r>
            <a:r>
              <a:rPr lang="fr-CA" altLang="ko-KR" sz="1800"/>
              <a:t>interprétation satisfaisant</a:t>
            </a:r>
            <a:r>
              <a:rPr lang="fr-CA" altLang="ko-KR" sz="1800" i="1"/>
              <a:t> </a:t>
            </a:r>
            <a:r>
              <a:rPr lang="fr-CA" altLang="ko-KR" sz="1800"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/>
              <a:t>satisfait aussi</a:t>
            </a:r>
            <a:r>
              <a:rPr lang="fr-CA" altLang="ko-KR" sz="1800" i="1"/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 </a:t>
            </a:r>
            <a:r>
              <a:rPr lang="fr-CA" altLang="ko-KR" sz="1800" i="1">
                <a:solidFill>
                  <a:schemeClr val="accent2"/>
                </a:solidFill>
              </a:rPr>
              <a:t> </a:t>
            </a:r>
            <a:r>
              <a:rPr lang="fr-CA" altLang="ko-KR" sz="1800"/>
              <a:t>On peut noter alors: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</a:t>
            </a:r>
            <a:endParaRPr lang="fr-CA" altLang="ko-KR" sz="1800" baseline="-25000"/>
          </a:p>
        </p:txBody>
      </p:sp>
      <p:sp>
        <p:nvSpPr>
          <p:cNvPr id="25602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888921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7DFA2-C011-4B4D-B81F-306C2C44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0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</a:rPr>
              <a:t>Définitions</a:t>
            </a:r>
            <a:endParaRPr lang="fr-CA" altLang="ko-KR" sz="1800" i="1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proposition</a:t>
            </a:r>
            <a:r>
              <a:rPr lang="fr-CA" altLang="ko-KR" sz="1800"/>
              <a:t> est un prédicat sans variables (tous les variables ont été remplacées par des constantes).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 </a:t>
            </a:r>
            <a:r>
              <a:rPr lang="fr-CA" altLang="ko-KR" sz="1800" i="1">
                <a:solidFill>
                  <a:srgbClr val="800000"/>
                </a:solidFill>
              </a:rPr>
              <a:t>littéral</a:t>
            </a:r>
            <a:r>
              <a:rPr lang="fr-CA" altLang="ko-KR" sz="1800"/>
              <a:t> est un prédicat ou la négation d’un prédicat.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clause </a:t>
            </a:r>
            <a:r>
              <a:rPr lang="fr-CA" altLang="ko-KR" sz="1800"/>
              <a:t>est une disjonction de littéraux.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de satisfiabilité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Étant donné un conjonction de clauses , trouver une interprétation qui la rend vraie 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3-SAT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Même problème avec des clauses de trois littéraux</a:t>
            </a:r>
          </a:p>
        </p:txBody>
      </p:sp>
      <p:sp>
        <p:nvSpPr>
          <p:cNvPr id="26626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 dirty="0"/>
              <a:t>IFT615</a:t>
            </a:r>
            <a:endParaRPr lang="en-US" altLang="ko-KR" sz="1400" dirty="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25004-765B-4F6A-BC2E-36FE8B51F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81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premier ordre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À l’origine, la logique du premier ordre est un modèle mathématique du raisonnement déductif.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Généralement, pour construire un modèle d’un objet réel, on détermine les caractéristiques principales de l’objet et on crée un modèle ou une maquette ayant ces caractéristiques.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notre cas, on veut modéliser le raisonnement déductif, c’est-à-dire le processus mental permettant d’inférer des « expressions correctes » à partir des faits et d’autres expressions correctes.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La capacité de modéliser le raisonnement déductif, même de manière approximative, nous permettrait par la suite de le programmer dans un agent.</a:t>
            </a:r>
          </a:p>
        </p:txBody>
      </p:sp>
      <p:sp>
        <p:nvSpPr>
          <p:cNvPr id="3481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482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482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084DE20-1562-4555-AA5E-B2AAC7C17081}" type="slidenum">
              <a:rPr lang="en-US" altLang="ko-KR" sz="1400">
                <a:latin typeface="Calibri" pitchFamily="34" charset="0"/>
              </a:rPr>
              <a:pPr eaLnBrk="1" hangingPunct="1"/>
              <a:t>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8356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 err="1"/>
              <a:t>Apppl</a:t>
            </a:r>
            <a:r>
              <a:rPr lang="fr-CA" altLang="ko-KR" dirty="0" err="1"/>
              <a:t>ication</a:t>
            </a:r>
            <a:r>
              <a:rPr lang="fr-CA" altLang="ko-KR" dirty="0"/>
              <a:t> théorique</a:t>
            </a:r>
            <a:endParaRPr lang="fr-CA" altLang="ko-KR" sz="2400" dirty="0"/>
          </a:p>
          <a:p>
            <a:pPr lvl="1" eaLnBrk="1" hangingPunct="1">
              <a:lnSpc>
                <a:spcPct val="130000"/>
              </a:lnSpc>
            </a:pPr>
            <a:r>
              <a:rPr lang="fr-CA" altLang="ko-KR" sz="2000" dirty="0"/>
              <a:t>Calculabilité : 3-SAT est souvent utilisé comme problème de départ pour prouver la NP-complétude.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Il existe des outils  pour résoudre des problèmes SAT (</a:t>
            </a:r>
            <a:r>
              <a:rPr lang="fr-CA" altLang="ko-KR" sz="2200" i="1" dirty="0"/>
              <a:t>SAT </a:t>
            </a:r>
            <a:r>
              <a:rPr lang="fr-CA" altLang="ko-KR" sz="2200" i="1" dirty="0" err="1"/>
              <a:t>solvers</a:t>
            </a:r>
            <a:r>
              <a:rPr lang="fr-CA" altLang="ko-KR" sz="22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Applications pratiques: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dirty="0"/>
              <a:t>Vérification des erreurs (bugs) dans les programmes</a:t>
            </a:r>
          </a:p>
        </p:txBody>
      </p:sp>
      <p:sp>
        <p:nvSpPr>
          <p:cNvPr id="27650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91E39-80A9-43DA-8B14-C492ABCF7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90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45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001FEB-F514-4045-A67C-1AD16D812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15797</TotalTime>
  <Words>12937</Words>
  <Application>Microsoft Office PowerPoint</Application>
  <PresentationFormat>On-screen Show (4:3)</PresentationFormat>
  <Paragraphs>1448</Paragraphs>
  <Slides>90</Slides>
  <Notes>40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MS Gothic</vt:lpstr>
      <vt:lpstr>Arial</vt:lpstr>
      <vt:lpstr>Calibri</vt:lpstr>
      <vt:lpstr>Cambria Math</vt:lpstr>
      <vt:lpstr>Copperplate Gothic Light</vt:lpstr>
      <vt:lpstr>Lucida Grande</vt:lpstr>
      <vt:lpstr>Times New Roman</vt:lpstr>
      <vt:lpstr>Wingdings</vt:lpstr>
      <vt:lpstr>ift615</vt:lpstr>
      <vt:lpstr>IFT 615 – Intelligence Artificielle   Raisonnement à base de connaissances  avec la logique du premier ordre </vt:lpstr>
      <vt:lpstr>Objectifs</vt:lpstr>
      <vt:lpstr>Logique du premier ordre : un langage</vt:lpstr>
      <vt:lpstr>Exemple 1 : Comprendre une histoire</vt:lpstr>
      <vt:lpstr>Exemple 1 : Comprendre une histoire</vt:lpstr>
      <vt:lpstr>Exemple 2 : planification de tâches</vt:lpstr>
      <vt:lpstr>Exemple 3 : Planification</vt:lpstr>
      <vt:lpstr>Exemple 2 : système expert  à base de connaissances</vt:lpstr>
      <vt:lpstr>Logique du premier ordre</vt:lpstr>
      <vt:lpstr>Caractéristiques du raisonnement déductif</vt:lpstr>
      <vt:lpstr>Trois niveaux pour évaluer une expression logique</vt:lpstr>
      <vt:lpstr>Reste de la leçon</vt:lpstr>
      <vt:lpstr>Syntaxe des formules</vt:lpstr>
      <vt:lpstr>Symboles</vt:lpstr>
      <vt:lpstr>Termes</vt:lpstr>
      <vt:lpstr>Formules</vt:lpstr>
      <vt:lpstr>Notations</vt:lpstr>
      <vt:lpstr>Remarques</vt:lpstr>
      <vt:lpstr>Logique propositionnelle</vt:lpstr>
      <vt:lpstr>Logique du 1er ordre</vt:lpstr>
      <vt:lpstr>Exercisse</vt:lpstr>
      <vt:lpstr>Exercice</vt:lpstr>
      <vt:lpstr>Sémantique</vt:lpstr>
      <vt:lpstr>Interprétation des formules</vt:lpstr>
      <vt:lpstr>Processus d’inférence</vt:lpstr>
      <vt:lpstr>Règles d’inférence simples</vt:lpstr>
      <vt:lpstr>Preuve par résolution</vt:lpstr>
      <vt:lpstr>Substitution</vt:lpstr>
      <vt:lpstr>Substitution</vt:lpstr>
      <vt:lpstr>Composition de substitutions</vt:lpstr>
      <vt:lpstr>Exemple de composition de substitutions</vt:lpstr>
      <vt:lpstr>Composition de substitutions : exemple</vt:lpstr>
      <vt:lpstr>Composition de substitutions : exemple</vt:lpstr>
      <vt:lpstr>Composition de substitutions : exemple</vt:lpstr>
      <vt:lpstr>Composition de substitutions : exemple</vt:lpstr>
      <vt:lpstr>Propriétés des substitutions</vt:lpstr>
      <vt:lpstr>Unification</vt:lpstr>
      <vt:lpstr>Unificateur le plus général</vt:lpstr>
      <vt:lpstr>Unificateur le plus général</vt:lpstr>
      <vt:lpstr>Unificateur le plus général : exemple 1</vt:lpstr>
      <vt:lpstr>Unificateur le plus général : exemple 1</vt:lpstr>
      <vt:lpstr>Unificateur le plus général : exemple 1</vt:lpstr>
      <vt:lpstr>Unificateur le plus général : exemple 1</vt:lpstr>
      <vt:lpstr>Unificateur le plus général : exemple 2</vt:lpstr>
      <vt:lpstr>Unificateur le plus général : exemple 2</vt:lpstr>
      <vt:lpstr>Exercice</vt:lpstr>
      <vt:lpstr>Exercice</vt:lpstr>
      <vt:lpstr>Mettre une formule sous  forme normale conjonctive</vt:lpstr>
      <vt:lpstr>Mettre une formule sous  forme normale conjonctive</vt:lpstr>
      <vt:lpstr>Mettre une formule sous  forme normale conjonctive</vt:lpstr>
      <vt:lpstr>Preuve par résolution</vt:lpstr>
      <vt:lpstr>Règle de résolution pour les prédicats</vt:lpstr>
      <vt:lpstr>Règle de résolution avec la factorisation</vt:lpstr>
      <vt:lpstr>Répondre à des questions</vt:lpstr>
      <vt:lpstr>Exemple 1</vt:lpstr>
      <vt:lpstr>Exemple 1</vt:lpstr>
      <vt:lpstr>Exemple 1</vt:lpstr>
      <vt:lpstr>Exemple 2</vt:lpstr>
      <vt:lpstr>Etape 1 : éliminer l’implication</vt:lpstr>
      <vt:lpstr>Etape 2 : réduire la porte de  </vt:lpstr>
      <vt:lpstr>Etape 3 : standardiser les variables </vt:lpstr>
      <vt:lpstr>Etape 4 : éliminer les quantificateurs existentiels </vt:lpstr>
      <vt:lpstr>Etape 5 : mettre les formules en forme prenex </vt:lpstr>
      <vt:lpstr>Etape 6 : mettre la matrice sous forme normale conjonctive</vt:lpstr>
      <vt:lpstr>Etape 7 : éliminer les quantificateurs universels </vt:lpstr>
      <vt:lpstr>Etape 8 : éliminer les conjonctions </vt:lpstr>
      <vt:lpstr>Etape 9 : standardiser les variables </vt:lpstr>
      <vt:lpstr>Etape 10 : Ajouter les clauses de la négation l’expression à prouver </vt:lpstr>
      <vt:lpstr>Etape 11 : Appliquer la résolution itérativement jusqu’à la clause vide </vt:lpstr>
      <vt:lpstr>Exemple 3. Répondre à la question : qui hait César? </vt:lpstr>
      <vt:lpstr>Exemple 3. Répondre à la question : qui hait César? </vt:lpstr>
      <vt:lpstr>Si on va plus loin : traiter l’égalité</vt:lpstr>
      <vt:lpstr>Si on va plus loin : domaine ouvert vs. fermé</vt:lpstr>
      <vt:lpstr>Si on va plus loin : monde ouvert vs. fermé</vt:lpstr>
      <vt:lpstr>Si on va plus loin : satisfiabilité</vt:lpstr>
      <vt:lpstr>Si on va plus loin : automatisation</vt:lpstr>
      <vt:lpstr>Exemple : Livraison de colis</vt:lpstr>
      <vt:lpstr>Exemple  : Livrer des colis</vt:lpstr>
      <vt:lpstr>PowerPoint Presentation</vt:lpstr>
      <vt:lpstr>Algorithme de planification de tâches</vt:lpstr>
      <vt:lpstr>Applications</vt:lpstr>
      <vt:lpstr>Conclusion</vt:lpstr>
      <vt:lpstr>Satisfaction de contraintes pour quels d’agents?</vt:lpstr>
      <vt:lpstr>Vous devriez être capable de...</vt:lpstr>
      <vt:lpstr>Sujets couverts par le cours</vt:lpstr>
      <vt:lpstr>Exercice</vt:lpstr>
      <vt:lpstr>Non couvert</vt:lpstr>
      <vt:lpstr>Validité, satisfiabilité, consistance et conséquence logique</vt:lpstr>
      <vt:lpstr>Problème de satisfiabilité </vt:lpstr>
      <vt:lpstr>Problème de satisfiabilité 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2023-03-31T13:35:25Z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